
<file path=[Content_Types].xml><?xml version="1.0" encoding="utf-8"?>
<Types xmlns="http://schemas.openxmlformats.org/package/2006/content-types">
  <Default Extension="emf" ContentType="image/x-emf"/>
  <Default Extension="jfif" ContentType="image/jpeg"/>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7" r:id="rId2"/>
  </p:sldMasterIdLst>
  <p:notesMasterIdLst>
    <p:notesMasterId r:id="rId19"/>
  </p:notesMasterIdLst>
  <p:sldIdLst>
    <p:sldId id="256" r:id="rId3"/>
    <p:sldId id="259" r:id="rId4"/>
    <p:sldId id="258" r:id="rId5"/>
    <p:sldId id="272" r:id="rId6"/>
    <p:sldId id="260" r:id="rId7"/>
    <p:sldId id="261" r:id="rId8"/>
    <p:sldId id="262" r:id="rId9"/>
    <p:sldId id="263" r:id="rId10"/>
    <p:sldId id="264" r:id="rId11"/>
    <p:sldId id="265" r:id="rId12"/>
    <p:sldId id="266" r:id="rId13"/>
    <p:sldId id="267" r:id="rId14"/>
    <p:sldId id="268" r:id="rId15"/>
    <p:sldId id="269" r:id="rId16"/>
    <p:sldId id="270" r:id="rId17"/>
    <p:sldId id="271"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2" d="100"/>
          <a:sy n="82" d="100"/>
        </p:scale>
        <p:origin x="72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4_3">
  <dgm:title val=""/>
  <dgm:desc val=""/>
  <dgm:catLst>
    <dgm:cat type="accent4" pri="11300"/>
  </dgm:catLst>
  <dgm:styleLbl name="node0">
    <dgm:fillClrLst meth="repeat">
      <a:schemeClr val="accent4">
        <a:shade val="80000"/>
      </a:schemeClr>
    </dgm:fillClrLst>
    <dgm:linClrLst meth="repeat">
      <a:schemeClr val="lt1"/>
    </dgm:linClrLst>
    <dgm:effectClrLst/>
    <dgm:txLinClrLst/>
    <dgm:txFillClrLst/>
    <dgm:txEffectClrLst/>
  </dgm:styleLbl>
  <dgm:styleLbl name="node1">
    <dgm:fillClrLst>
      <a:schemeClr val="accent4">
        <a:shade val="80000"/>
      </a:schemeClr>
      <a:schemeClr val="accent4">
        <a:tint val="70000"/>
      </a:schemeClr>
    </dgm:fillClrLst>
    <dgm:linClrLst meth="repeat">
      <a:schemeClr val="lt1"/>
    </dgm:linClrLst>
    <dgm:effectClrLst/>
    <dgm:txLinClrLst/>
    <dgm:txFillClrLst/>
    <dgm:txEffectClrLst/>
  </dgm:styleLbl>
  <dgm:styleLbl name="alignNode1">
    <dgm:fillClrLst>
      <a:schemeClr val="accent4">
        <a:shade val="80000"/>
      </a:schemeClr>
      <a:schemeClr val="accent4">
        <a:tint val="70000"/>
      </a:schemeClr>
    </dgm:fillClrLst>
    <dgm:linClrLst>
      <a:schemeClr val="accent4">
        <a:shade val="80000"/>
      </a:schemeClr>
      <a:schemeClr val="accent4">
        <a:tint val="70000"/>
      </a:schemeClr>
    </dgm:linClrLst>
    <dgm:effectClrLst/>
    <dgm:txLinClrLst/>
    <dgm:txFillClrLst/>
    <dgm:txEffectClrLst/>
  </dgm:styleLbl>
  <dgm:styleLbl name="lnNode1">
    <dgm:fillClrLst>
      <a:schemeClr val="accent4">
        <a:shade val="80000"/>
      </a:schemeClr>
      <a:schemeClr val="accent4">
        <a:tint val="7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tint val="70000"/>
        <a:alpha val="50000"/>
      </a:schemeClr>
    </dgm:fillClrLst>
    <dgm:linClrLst meth="repeat">
      <a:schemeClr val="lt1"/>
    </dgm:linClrLst>
    <dgm:effectClrLst/>
    <dgm:txLinClrLst/>
    <dgm:txFillClrLst/>
    <dgm:txEffectClrLst/>
  </dgm:styleLbl>
  <dgm:styleLbl name="node2">
    <dgm:fillClrLst>
      <a:schemeClr val="accent4">
        <a:tint val="99000"/>
      </a:schemeClr>
    </dgm:fillClrLst>
    <dgm:linClrLst meth="repeat">
      <a:schemeClr val="lt1"/>
    </dgm:linClrLst>
    <dgm:effectClrLst/>
    <dgm:txLinClrLst/>
    <dgm:txFillClrLst/>
    <dgm:txEffectClrLst/>
  </dgm:styleLbl>
  <dgm:styleLbl name="node3">
    <dgm:fillClrLst>
      <a:schemeClr val="accent4">
        <a:tint val="80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dgm:txEffectClrLst/>
  </dgm:styleLbl>
  <dgm:styleLbl name="f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b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sibTrans1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9000"/>
      </a:schemeClr>
    </dgm:fillClrLst>
    <dgm:linClrLst meth="repeat">
      <a:schemeClr val="lt1"/>
    </dgm:linClrLst>
    <dgm:effectClrLst/>
    <dgm:txLinClrLst/>
    <dgm:txFillClrLst/>
    <dgm:txEffectClrLst/>
  </dgm:styleLbl>
  <dgm:styleLbl name="asst3">
    <dgm:fillClrLst>
      <a:schemeClr val="accent4">
        <a:tint val="80000"/>
      </a:schemeClr>
    </dgm:fillClrLst>
    <dgm:linClrLst meth="repeat">
      <a:schemeClr val="lt1"/>
    </dgm:linClrLst>
    <dgm:effectClrLst/>
    <dgm:txLinClrLst/>
    <dgm:txFillClrLst/>
    <dgm:txEffectClrLst/>
  </dgm:styleLbl>
  <dgm:styleLbl name="asst4">
    <dgm:fillClrLst>
      <a:schemeClr val="accent4">
        <a:tint val="7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lt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9000"/>
      </a:schemeClr>
    </dgm:fillClrLst>
    <dgm:linClrLst meth="repeat">
      <a:schemeClr val="accent4">
        <a:tint val="99000"/>
      </a:schemeClr>
    </dgm:linClrLst>
    <dgm:effectClrLst/>
    <dgm:txLinClrLst/>
    <dgm:txFillClrLst meth="repeat">
      <a:schemeClr val="tx1"/>
    </dgm:txFillClrLst>
    <dgm:txEffectClrLst/>
  </dgm:styleLbl>
  <dgm:styleLbl name="parChTrans1D3">
    <dgm:fillClrLst meth="repeat">
      <a:schemeClr val="accent4">
        <a:tint val="80000"/>
      </a:schemeClr>
    </dgm:fillClrLst>
    <dgm:linClrLst meth="repeat">
      <a:schemeClr val="accent4">
        <a:tint val="80000"/>
      </a:schemeClr>
    </dgm:linClrLst>
    <dgm:effectClrLst/>
    <dgm:txLinClrLst/>
    <dgm:txFillClrLst meth="repeat">
      <a:schemeClr val="tx1"/>
    </dgm:txFillClrLst>
    <dgm:txEffectClrLst/>
  </dgm:styleLbl>
  <dgm:styleLbl name="parChTrans1D4">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BC08180-CB26-4CCB-AA71-25E61268ECFA}" type="doc">
      <dgm:prSet loTypeId="urn:microsoft.com/office/officeart/2005/8/layout/vList2" loCatId="list" qsTypeId="urn:microsoft.com/office/officeart/2005/8/quickstyle/simple5" qsCatId="simple" csTypeId="urn:microsoft.com/office/officeart/2005/8/colors/colorful2" csCatId="colorful" phldr="1"/>
      <dgm:spPr/>
      <dgm:t>
        <a:bodyPr/>
        <a:lstStyle/>
        <a:p>
          <a:endParaRPr lang="en-US"/>
        </a:p>
      </dgm:t>
    </dgm:pt>
    <dgm:pt modelId="{94045EA4-296E-4302-8D0F-8BE64E4BF0C9}">
      <dgm:prSet phldrT="[Text]"/>
      <dgm:spPr/>
      <dgm:t>
        <a:bodyPr/>
        <a:lstStyle/>
        <a:p>
          <a:r>
            <a:rPr lang="en-US"/>
            <a:t>Most renewable sources are used primarily for generating electricity</a:t>
          </a:r>
          <a:endParaRPr lang="en-US" dirty="0"/>
        </a:p>
      </dgm:t>
    </dgm:pt>
    <dgm:pt modelId="{DC91D99C-3775-4398-9F1E-DD1C00E2B869}" type="parTrans" cxnId="{E9FF2F93-BBE4-463B-9F4E-873565C7D0E4}">
      <dgm:prSet/>
      <dgm:spPr/>
      <dgm:t>
        <a:bodyPr/>
        <a:lstStyle/>
        <a:p>
          <a:endParaRPr lang="en-US"/>
        </a:p>
      </dgm:t>
    </dgm:pt>
    <dgm:pt modelId="{3911625D-4240-4286-BA53-36F5B9A42A20}" type="sibTrans" cxnId="{E9FF2F93-BBE4-463B-9F4E-873565C7D0E4}">
      <dgm:prSet/>
      <dgm:spPr/>
      <dgm:t>
        <a:bodyPr/>
        <a:lstStyle/>
        <a:p>
          <a:endParaRPr lang="en-US"/>
        </a:p>
      </dgm:t>
    </dgm:pt>
    <dgm:pt modelId="{959B29D2-889F-4701-8FF2-CB00A4F0512F}">
      <dgm:prSet phldrT="[Text]"/>
      <dgm:spPr/>
      <dgm:t>
        <a:bodyPr/>
        <a:lstStyle/>
        <a:p>
          <a:r>
            <a:rPr lang="en-US"/>
            <a:t>Biomass is the big exception</a:t>
          </a:r>
          <a:endParaRPr lang="en-US" dirty="0"/>
        </a:p>
      </dgm:t>
    </dgm:pt>
    <dgm:pt modelId="{8840EB90-48BC-4512-A81C-17621CE987F8}" type="parTrans" cxnId="{00B0B09C-5BBA-4212-9FB7-A2670F34B79A}">
      <dgm:prSet/>
      <dgm:spPr/>
      <dgm:t>
        <a:bodyPr/>
        <a:lstStyle/>
        <a:p>
          <a:endParaRPr lang="en-US"/>
        </a:p>
      </dgm:t>
    </dgm:pt>
    <dgm:pt modelId="{48ED20BF-D77D-46DA-84B1-B7CA9B909984}" type="sibTrans" cxnId="{00B0B09C-5BBA-4212-9FB7-A2670F34B79A}">
      <dgm:prSet/>
      <dgm:spPr/>
      <dgm:t>
        <a:bodyPr/>
        <a:lstStyle/>
        <a:p>
          <a:endParaRPr lang="en-US"/>
        </a:p>
      </dgm:t>
    </dgm:pt>
    <dgm:pt modelId="{76FADFC1-996F-406C-A41A-4A0381019C04}">
      <dgm:prSet phldrT="[Text]"/>
      <dgm:spPr/>
      <dgm:t>
        <a:bodyPr/>
        <a:lstStyle/>
        <a:p>
          <a:r>
            <a:rPr lang="en-US"/>
            <a:t>Hydropower can be used for baseload generation as water flows 24/7</a:t>
          </a:r>
          <a:endParaRPr lang="en-US" dirty="0"/>
        </a:p>
      </dgm:t>
    </dgm:pt>
    <dgm:pt modelId="{E5507637-3F83-4471-A7FE-A4D38E2CD8D8}" type="parTrans" cxnId="{D4FE6080-6956-4B77-86B0-9175EF6B3524}">
      <dgm:prSet/>
      <dgm:spPr/>
      <dgm:t>
        <a:bodyPr/>
        <a:lstStyle/>
        <a:p>
          <a:endParaRPr lang="en-US"/>
        </a:p>
      </dgm:t>
    </dgm:pt>
    <dgm:pt modelId="{28211520-F300-4C35-A091-6F513B025032}" type="sibTrans" cxnId="{D4FE6080-6956-4B77-86B0-9175EF6B3524}">
      <dgm:prSet/>
      <dgm:spPr/>
      <dgm:t>
        <a:bodyPr/>
        <a:lstStyle/>
        <a:p>
          <a:endParaRPr lang="en-US"/>
        </a:p>
      </dgm:t>
    </dgm:pt>
    <dgm:pt modelId="{CDE2C37C-9592-444B-88A7-AD920C4573DC}">
      <dgm:prSet/>
      <dgm:spPr/>
      <dgm:t>
        <a:bodyPr/>
        <a:lstStyle/>
        <a:p>
          <a:r>
            <a:rPr lang="en-US" dirty="0"/>
            <a:t>Wind generation peaks overnight</a:t>
          </a:r>
        </a:p>
      </dgm:t>
    </dgm:pt>
    <dgm:pt modelId="{09E2C2F0-1692-4125-AA8A-115AA10FC88D}" type="parTrans" cxnId="{C77A6632-7B79-4316-AC45-AF07C7E007DC}">
      <dgm:prSet/>
      <dgm:spPr/>
      <dgm:t>
        <a:bodyPr/>
        <a:lstStyle/>
        <a:p>
          <a:endParaRPr lang="en-US"/>
        </a:p>
      </dgm:t>
    </dgm:pt>
    <dgm:pt modelId="{4CBB2D16-8545-4D0E-A14D-2AA4C86E0DA3}" type="sibTrans" cxnId="{C77A6632-7B79-4316-AC45-AF07C7E007DC}">
      <dgm:prSet/>
      <dgm:spPr/>
      <dgm:t>
        <a:bodyPr/>
        <a:lstStyle/>
        <a:p>
          <a:endParaRPr lang="en-US"/>
        </a:p>
      </dgm:t>
    </dgm:pt>
    <dgm:pt modelId="{7ADCE775-94AC-40E4-8778-F3CD1475DFF4}">
      <dgm:prSet/>
      <dgm:spPr/>
      <dgm:t>
        <a:bodyPr/>
        <a:lstStyle/>
        <a:p>
          <a:r>
            <a:rPr lang="en-US"/>
            <a:t>Solar generation peaks midday</a:t>
          </a:r>
          <a:endParaRPr lang="en-US" dirty="0"/>
        </a:p>
      </dgm:t>
    </dgm:pt>
    <dgm:pt modelId="{D04CFFB2-4216-4A6F-8307-68E134578746}" type="parTrans" cxnId="{A422469D-A764-4076-A6F3-336AD17F3B94}">
      <dgm:prSet/>
      <dgm:spPr/>
      <dgm:t>
        <a:bodyPr/>
        <a:lstStyle/>
        <a:p>
          <a:endParaRPr lang="en-US"/>
        </a:p>
      </dgm:t>
    </dgm:pt>
    <dgm:pt modelId="{A0F5C5BF-0CA8-4B56-9368-CEFCBFC4056B}" type="sibTrans" cxnId="{A422469D-A764-4076-A6F3-336AD17F3B94}">
      <dgm:prSet/>
      <dgm:spPr/>
      <dgm:t>
        <a:bodyPr/>
        <a:lstStyle/>
        <a:p>
          <a:endParaRPr lang="en-US"/>
        </a:p>
      </dgm:t>
    </dgm:pt>
    <dgm:pt modelId="{3BD648B9-39D9-41DF-9831-951000B3AAEC}">
      <dgm:prSet/>
      <dgm:spPr/>
      <dgm:t>
        <a:bodyPr/>
        <a:lstStyle/>
        <a:p>
          <a:r>
            <a:rPr lang="en-US" dirty="0"/>
            <a:t>Geothermal can be used for baseload generation but is limited to specific geographical areas</a:t>
          </a:r>
        </a:p>
      </dgm:t>
    </dgm:pt>
    <dgm:pt modelId="{BB579644-06B6-443B-8565-EE2549B2BED1}" type="parTrans" cxnId="{8F932A8E-F650-492D-AC27-AF279A9241FE}">
      <dgm:prSet/>
      <dgm:spPr/>
      <dgm:t>
        <a:bodyPr/>
        <a:lstStyle/>
        <a:p>
          <a:endParaRPr lang="en-US"/>
        </a:p>
      </dgm:t>
    </dgm:pt>
    <dgm:pt modelId="{9CA90331-F5C9-42FA-8E51-C85179EC17E4}" type="sibTrans" cxnId="{8F932A8E-F650-492D-AC27-AF279A9241FE}">
      <dgm:prSet/>
      <dgm:spPr/>
      <dgm:t>
        <a:bodyPr/>
        <a:lstStyle/>
        <a:p>
          <a:endParaRPr lang="en-US"/>
        </a:p>
      </dgm:t>
    </dgm:pt>
    <dgm:pt modelId="{D7145FBB-A93F-46E2-9ADD-4BB38BA337EE}">
      <dgm:prSet phldrT="[Text]"/>
      <dgm:spPr/>
      <dgm:t>
        <a:bodyPr/>
        <a:lstStyle/>
        <a:p>
          <a:r>
            <a:rPr lang="en-US"/>
            <a:t>Many homes use wood or wood pellets as the primary heating fuel</a:t>
          </a:r>
          <a:endParaRPr lang="en-US" dirty="0"/>
        </a:p>
      </dgm:t>
    </dgm:pt>
    <dgm:pt modelId="{587BBDCB-4C99-4DA8-8552-697DA8EE963B}" type="parTrans" cxnId="{4DE89231-D2E2-4364-9F59-74AA3ACD38C2}">
      <dgm:prSet/>
      <dgm:spPr/>
      <dgm:t>
        <a:bodyPr/>
        <a:lstStyle/>
        <a:p>
          <a:endParaRPr lang="en-US"/>
        </a:p>
      </dgm:t>
    </dgm:pt>
    <dgm:pt modelId="{4C3D11CC-739A-42BD-87A4-5E7DDFC449B7}" type="sibTrans" cxnId="{4DE89231-D2E2-4364-9F59-74AA3ACD38C2}">
      <dgm:prSet/>
      <dgm:spPr/>
      <dgm:t>
        <a:bodyPr/>
        <a:lstStyle/>
        <a:p>
          <a:endParaRPr lang="en-US"/>
        </a:p>
      </dgm:t>
    </dgm:pt>
    <dgm:pt modelId="{43B9B267-6D39-43DF-8817-04A9848B4DBA}">
      <dgm:prSet/>
      <dgm:spPr/>
      <dgm:t>
        <a:bodyPr/>
        <a:lstStyle/>
        <a:p>
          <a:r>
            <a:rPr lang="en-US"/>
            <a:t>Gasoline can have as much as 15% ethanol and be used in an ordinary engine</a:t>
          </a:r>
          <a:endParaRPr lang="en-US" dirty="0"/>
        </a:p>
      </dgm:t>
    </dgm:pt>
    <dgm:pt modelId="{B4DE763A-F3FA-4A26-A033-C977BE908CC6}" type="parTrans" cxnId="{CBC6F2EB-FBC3-440D-84F4-5B5236E99A73}">
      <dgm:prSet/>
      <dgm:spPr/>
      <dgm:t>
        <a:bodyPr/>
        <a:lstStyle/>
        <a:p>
          <a:endParaRPr lang="en-US"/>
        </a:p>
      </dgm:t>
    </dgm:pt>
    <dgm:pt modelId="{A84B1A86-B3BD-42C9-8FB7-DC3CCE18D235}" type="sibTrans" cxnId="{CBC6F2EB-FBC3-440D-84F4-5B5236E99A73}">
      <dgm:prSet/>
      <dgm:spPr/>
      <dgm:t>
        <a:bodyPr/>
        <a:lstStyle/>
        <a:p>
          <a:endParaRPr lang="en-US"/>
        </a:p>
      </dgm:t>
    </dgm:pt>
    <dgm:pt modelId="{760B08A5-0308-480F-BA05-433E5705EBA5}">
      <dgm:prSet/>
      <dgm:spPr/>
      <dgm:t>
        <a:bodyPr/>
        <a:lstStyle/>
        <a:p>
          <a:r>
            <a:rPr lang="en-US"/>
            <a:t>Diesel can have as much as 20% biodiesel</a:t>
          </a:r>
          <a:endParaRPr lang="en-US" dirty="0"/>
        </a:p>
      </dgm:t>
    </dgm:pt>
    <dgm:pt modelId="{C465CE8F-3B77-4834-A33C-88F27E255CFF}" type="parTrans" cxnId="{2FEA21ED-18E4-4174-9348-88A80A1B6497}">
      <dgm:prSet/>
      <dgm:spPr/>
      <dgm:t>
        <a:bodyPr/>
        <a:lstStyle/>
        <a:p>
          <a:endParaRPr lang="en-US"/>
        </a:p>
      </dgm:t>
    </dgm:pt>
    <dgm:pt modelId="{30A5CB9E-4EDA-4510-80CB-2230024F01C5}" type="sibTrans" cxnId="{2FEA21ED-18E4-4174-9348-88A80A1B6497}">
      <dgm:prSet/>
      <dgm:spPr/>
      <dgm:t>
        <a:bodyPr/>
        <a:lstStyle/>
        <a:p>
          <a:endParaRPr lang="en-US"/>
        </a:p>
      </dgm:t>
    </dgm:pt>
    <dgm:pt modelId="{62936ACB-8DD4-43C3-AE73-CE33D48F9250}">
      <dgm:prSet/>
      <dgm:spPr/>
      <dgm:t>
        <a:bodyPr/>
        <a:lstStyle/>
        <a:p>
          <a:r>
            <a:rPr lang="en-US"/>
            <a:t>Vehicles can be equipped with engines to burn E85 or B100</a:t>
          </a:r>
          <a:endParaRPr lang="en-US" dirty="0"/>
        </a:p>
      </dgm:t>
    </dgm:pt>
    <dgm:pt modelId="{9A4003BB-7D0B-46EA-843C-81A68ACFC7E9}" type="parTrans" cxnId="{C99B8F0A-4851-44A3-9626-46FA66A370D4}">
      <dgm:prSet/>
      <dgm:spPr/>
      <dgm:t>
        <a:bodyPr/>
        <a:lstStyle/>
        <a:p>
          <a:endParaRPr lang="en-US"/>
        </a:p>
      </dgm:t>
    </dgm:pt>
    <dgm:pt modelId="{0A1E0D17-1C66-46B7-B403-039D2A23CED6}" type="sibTrans" cxnId="{C99B8F0A-4851-44A3-9626-46FA66A370D4}">
      <dgm:prSet/>
      <dgm:spPr/>
      <dgm:t>
        <a:bodyPr/>
        <a:lstStyle/>
        <a:p>
          <a:endParaRPr lang="en-US"/>
        </a:p>
      </dgm:t>
    </dgm:pt>
    <dgm:pt modelId="{438125FA-70C2-4F99-B0B6-C43F53316376}" type="pres">
      <dgm:prSet presAssocID="{1BC08180-CB26-4CCB-AA71-25E61268ECFA}" presName="linear" presStyleCnt="0">
        <dgm:presLayoutVars>
          <dgm:animLvl val="lvl"/>
          <dgm:resizeHandles val="exact"/>
        </dgm:presLayoutVars>
      </dgm:prSet>
      <dgm:spPr/>
    </dgm:pt>
    <dgm:pt modelId="{F70F6658-A80D-4667-9E55-A230BD4A00A9}" type="pres">
      <dgm:prSet presAssocID="{94045EA4-296E-4302-8D0F-8BE64E4BF0C9}" presName="parentText" presStyleLbl="node1" presStyleIdx="0" presStyleCnt="2">
        <dgm:presLayoutVars>
          <dgm:chMax val="0"/>
          <dgm:bulletEnabled val="1"/>
        </dgm:presLayoutVars>
      </dgm:prSet>
      <dgm:spPr/>
    </dgm:pt>
    <dgm:pt modelId="{46DAAF68-DE0D-4319-8EF6-EFE324A7DCEF}" type="pres">
      <dgm:prSet presAssocID="{94045EA4-296E-4302-8D0F-8BE64E4BF0C9}" presName="childText" presStyleLbl="revTx" presStyleIdx="0" presStyleCnt="2">
        <dgm:presLayoutVars>
          <dgm:bulletEnabled val="1"/>
        </dgm:presLayoutVars>
      </dgm:prSet>
      <dgm:spPr/>
    </dgm:pt>
    <dgm:pt modelId="{D32E5069-87EA-4F59-933B-B658B0B91675}" type="pres">
      <dgm:prSet presAssocID="{959B29D2-889F-4701-8FF2-CB00A4F0512F}" presName="parentText" presStyleLbl="node1" presStyleIdx="1" presStyleCnt="2">
        <dgm:presLayoutVars>
          <dgm:chMax val="0"/>
          <dgm:bulletEnabled val="1"/>
        </dgm:presLayoutVars>
      </dgm:prSet>
      <dgm:spPr/>
    </dgm:pt>
    <dgm:pt modelId="{E0DE900E-5E13-4DF0-BD86-48E7F6F6316A}" type="pres">
      <dgm:prSet presAssocID="{959B29D2-889F-4701-8FF2-CB00A4F0512F}" presName="childText" presStyleLbl="revTx" presStyleIdx="1" presStyleCnt="2">
        <dgm:presLayoutVars>
          <dgm:bulletEnabled val="1"/>
        </dgm:presLayoutVars>
      </dgm:prSet>
      <dgm:spPr/>
    </dgm:pt>
  </dgm:ptLst>
  <dgm:cxnLst>
    <dgm:cxn modelId="{C99B8F0A-4851-44A3-9626-46FA66A370D4}" srcId="{959B29D2-889F-4701-8FF2-CB00A4F0512F}" destId="{62936ACB-8DD4-43C3-AE73-CE33D48F9250}" srcOrd="3" destOrd="0" parTransId="{9A4003BB-7D0B-46EA-843C-81A68ACFC7E9}" sibTransId="{0A1E0D17-1C66-46B7-B403-039D2A23CED6}"/>
    <dgm:cxn modelId="{4E29921C-1B01-4497-A0CF-AA6F0CB964D3}" type="presOf" srcId="{7ADCE775-94AC-40E4-8778-F3CD1475DFF4}" destId="{46DAAF68-DE0D-4319-8EF6-EFE324A7DCEF}" srcOrd="0" destOrd="2" presId="urn:microsoft.com/office/officeart/2005/8/layout/vList2"/>
    <dgm:cxn modelId="{98932027-201B-49E9-8A89-9AE54F5C7D24}" type="presOf" srcId="{94045EA4-296E-4302-8D0F-8BE64E4BF0C9}" destId="{F70F6658-A80D-4667-9E55-A230BD4A00A9}" srcOrd="0" destOrd="0" presId="urn:microsoft.com/office/officeart/2005/8/layout/vList2"/>
    <dgm:cxn modelId="{4DE89231-D2E2-4364-9F59-74AA3ACD38C2}" srcId="{959B29D2-889F-4701-8FF2-CB00A4F0512F}" destId="{D7145FBB-A93F-46E2-9ADD-4BB38BA337EE}" srcOrd="0" destOrd="0" parTransId="{587BBDCB-4C99-4DA8-8552-697DA8EE963B}" sibTransId="{4C3D11CC-739A-42BD-87A4-5E7DDFC449B7}"/>
    <dgm:cxn modelId="{C77A6632-7B79-4316-AC45-AF07C7E007DC}" srcId="{94045EA4-296E-4302-8D0F-8BE64E4BF0C9}" destId="{CDE2C37C-9592-444B-88A7-AD920C4573DC}" srcOrd="1" destOrd="0" parTransId="{09E2C2F0-1692-4125-AA8A-115AA10FC88D}" sibTransId="{4CBB2D16-8545-4D0E-A14D-2AA4C86E0DA3}"/>
    <dgm:cxn modelId="{F75D2034-BEBA-4B9B-A2D4-95D60B6FF4B6}" type="presOf" srcId="{76FADFC1-996F-406C-A41A-4A0381019C04}" destId="{46DAAF68-DE0D-4319-8EF6-EFE324A7DCEF}" srcOrd="0" destOrd="0" presId="urn:microsoft.com/office/officeart/2005/8/layout/vList2"/>
    <dgm:cxn modelId="{F1090E3D-9D79-4744-89E7-86B0B6836707}" type="presOf" srcId="{760B08A5-0308-480F-BA05-433E5705EBA5}" destId="{E0DE900E-5E13-4DF0-BD86-48E7F6F6316A}" srcOrd="0" destOrd="2" presId="urn:microsoft.com/office/officeart/2005/8/layout/vList2"/>
    <dgm:cxn modelId="{B926F742-40C5-4CD8-B384-EB118FC9820E}" type="presOf" srcId="{1BC08180-CB26-4CCB-AA71-25E61268ECFA}" destId="{438125FA-70C2-4F99-B0B6-C43F53316376}" srcOrd="0" destOrd="0" presId="urn:microsoft.com/office/officeart/2005/8/layout/vList2"/>
    <dgm:cxn modelId="{D4FE6080-6956-4B77-86B0-9175EF6B3524}" srcId="{94045EA4-296E-4302-8D0F-8BE64E4BF0C9}" destId="{76FADFC1-996F-406C-A41A-4A0381019C04}" srcOrd="0" destOrd="0" parTransId="{E5507637-3F83-4471-A7FE-A4D38E2CD8D8}" sibTransId="{28211520-F300-4C35-A091-6F513B025032}"/>
    <dgm:cxn modelId="{8F932A8E-F650-492D-AC27-AF279A9241FE}" srcId="{94045EA4-296E-4302-8D0F-8BE64E4BF0C9}" destId="{3BD648B9-39D9-41DF-9831-951000B3AAEC}" srcOrd="3" destOrd="0" parTransId="{BB579644-06B6-443B-8565-EE2549B2BED1}" sibTransId="{9CA90331-F5C9-42FA-8E51-C85179EC17E4}"/>
    <dgm:cxn modelId="{E9FF2F93-BBE4-463B-9F4E-873565C7D0E4}" srcId="{1BC08180-CB26-4CCB-AA71-25E61268ECFA}" destId="{94045EA4-296E-4302-8D0F-8BE64E4BF0C9}" srcOrd="0" destOrd="0" parTransId="{DC91D99C-3775-4398-9F1E-DD1C00E2B869}" sibTransId="{3911625D-4240-4286-BA53-36F5B9A42A20}"/>
    <dgm:cxn modelId="{6967759C-C99D-4461-AC64-D1D180939BD1}" type="presOf" srcId="{D7145FBB-A93F-46E2-9ADD-4BB38BA337EE}" destId="{E0DE900E-5E13-4DF0-BD86-48E7F6F6316A}" srcOrd="0" destOrd="0" presId="urn:microsoft.com/office/officeart/2005/8/layout/vList2"/>
    <dgm:cxn modelId="{00B0B09C-5BBA-4212-9FB7-A2670F34B79A}" srcId="{1BC08180-CB26-4CCB-AA71-25E61268ECFA}" destId="{959B29D2-889F-4701-8FF2-CB00A4F0512F}" srcOrd="1" destOrd="0" parTransId="{8840EB90-48BC-4512-A81C-17621CE987F8}" sibTransId="{48ED20BF-D77D-46DA-84B1-B7CA9B909984}"/>
    <dgm:cxn modelId="{A422469D-A764-4076-A6F3-336AD17F3B94}" srcId="{94045EA4-296E-4302-8D0F-8BE64E4BF0C9}" destId="{7ADCE775-94AC-40E4-8778-F3CD1475DFF4}" srcOrd="2" destOrd="0" parTransId="{D04CFFB2-4216-4A6F-8307-68E134578746}" sibTransId="{A0F5C5BF-0CA8-4B56-9368-CEFCBFC4056B}"/>
    <dgm:cxn modelId="{B7F580B9-A69C-4213-923B-CD661DB7011E}" type="presOf" srcId="{43B9B267-6D39-43DF-8817-04A9848B4DBA}" destId="{E0DE900E-5E13-4DF0-BD86-48E7F6F6316A}" srcOrd="0" destOrd="1" presId="urn:microsoft.com/office/officeart/2005/8/layout/vList2"/>
    <dgm:cxn modelId="{7F80B2C0-8A83-43BF-B893-D0CAD09B223D}" type="presOf" srcId="{CDE2C37C-9592-444B-88A7-AD920C4573DC}" destId="{46DAAF68-DE0D-4319-8EF6-EFE324A7DCEF}" srcOrd="0" destOrd="1" presId="urn:microsoft.com/office/officeart/2005/8/layout/vList2"/>
    <dgm:cxn modelId="{495B5BC5-524C-4B03-8A4C-F2A7D2926CEC}" type="presOf" srcId="{62936ACB-8DD4-43C3-AE73-CE33D48F9250}" destId="{E0DE900E-5E13-4DF0-BD86-48E7F6F6316A}" srcOrd="0" destOrd="3" presId="urn:microsoft.com/office/officeart/2005/8/layout/vList2"/>
    <dgm:cxn modelId="{41F1E0E5-4E14-4768-AE6D-8788EA921E3B}" type="presOf" srcId="{959B29D2-889F-4701-8FF2-CB00A4F0512F}" destId="{D32E5069-87EA-4F59-933B-B658B0B91675}" srcOrd="0" destOrd="0" presId="urn:microsoft.com/office/officeart/2005/8/layout/vList2"/>
    <dgm:cxn modelId="{CBC6F2EB-FBC3-440D-84F4-5B5236E99A73}" srcId="{959B29D2-889F-4701-8FF2-CB00A4F0512F}" destId="{43B9B267-6D39-43DF-8817-04A9848B4DBA}" srcOrd="1" destOrd="0" parTransId="{B4DE763A-F3FA-4A26-A033-C977BE908CC6}" sibTransId="{A84B1A86-B3BD-42C9-8FB7-DC3CCE18D235}"/>
    <dgm:cxn modelId="{2FEA21ED-18E4-4174-9348-88A80A1B6497}" srcId="{959B29D2-889F-4701-8FF2-CB00A4F0512F}" destId="{760B08A5-0308-480F-BA05-433E5705EBA5}" srcOrd="2" destOrd="0" parTransId="{C465CE8F-3B77-4834-A33C-88F27E255CFF}" sibTransId="{30A5CB9E-4EDA-4510-80CB-2230024F01C5}"/>
    <dgm:cxn modelId="{CAF79EFE-A85A-4A21-BD33-2C564447BF61}" type="presOf" srcId="{3BD648B9-39D9-41DF-9831-951000B3AAEC}" destId="{46DAAF68-DE0D-4319-8EF6-EFE324A7DCEF}" srcOrd="0" destOrd="3" presId="urn:microsoft.com/office/officeart/2005/8/layout/vList2"/>
    <dgm:cxn modelId="{331E3750-CC58-4D6A-8EFB-C716E41F9CAF}" type="presParOf" srcId="{438125FA-70C2-4F99-B0B6-C43F53316376}" destId="{F70F6658-A80D-4667-9E55-A230BD4A00A9}" srcOrd="0" destOrd="0" presId="urn:microsoft.com/office/officeart/2005/8/layout/vList2"/>
    <dgm:cxn modelId="{38F22F55-7031-4A68-ADB3-79CA1397DD54}" type="presParOf" srcId="{438125FA-70C2-4F99-B0B6-C43F53316376}" destId="{46DAAF68-DE0D-4319-8EF6-EFE324A7DCEF}" srcOrd="1" destOrd="0" presId="urn:microsoft.com/office/officeart/2005/8/layout/vList2"/>
    <dgm:cxn modelId="{C143D804-EDB4-4938-AF4E-517113172120}" type="presParOf" srcId="{438125FA-70C2-4F99-B0B6-C43F53316376}" destId="{D32E5069-87EA-4F59-933B-B658B0B91675}" srcOrd="2" destOrd="0" presId="urn:microsoft.com/office/officeart/2005/8/layout/vList2"/>
    <dgm:cxn modelId="{AC0897AB-0329-492B-AE5C-17F2720716B7}" type="presParOf" srcId="{438125FA-70C2-4F99-B0B6-C43F53316376}" destId="{E0DE900E-5E13-4DF0-BD86-48E7F6F6316A}"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EE5B5E8-5C1A-4BD6-AF4A-E998D6916BA4}" type="doc">
      <dgm:prSet loTypeId="urn:microsoft.com/office/officeart/2005/8/layout/vList2" loCatId="list" qsTypeId="urn:microsoft.com/office/officeart/2005/8/quickstyle/simple1" qsCatId="simple" csTypeId="urn:microsoft.com/office/officeart/2005/8/colors/accent2_3" csCatId="accent2"/>
      <dgm:spPr/>
      <dgm:t>
        <a:bodyPr/>
        <a:lstStyle/>
        <a:p>
          <a:endParaRPr lang="en-US"/>
        </a:p>
      </dgm:t>
    </dgm:pt>
    <dgm:pt modelId="{6488F983-2F0C-46C5-961C-F16857FED11E}">
      <dgm:prSet/>
      <dgm:spPr/>
      <dgm:t>
        <a:bodyPr/>
        <a:lstStyle/>
        <a:p>
          <a:r>
            <a:rPr lang="en-US" baseline="0"/>
            <a:t>“Recently living things” including agricultural wastes, biofuels, and garbage</a:t>
          </a:r>
          <a:endParaRPr lang="en-US"/>
        </a:p>
      </dgm:t>
    </dgm:pt>
    <dgm:pt modelId="{C34993DA-18D9-4C8A-BA57-29C418EBB5B4}" type="parTrans" cxnId="{D44DD7B8-C876-4488-A739-D6EACC4457BA}">
      <dgm:prSet/>
      <dgm:spPr/>
      <dgm:t>
        <a:bodyPr/>
        <a:lstStyle/>
        <a:p>
          <a:endParaRPr lang="en-US"/>
        </a:p>
      </dgm:t>
    </dgm:pt>
    <dgm:pt modelId="{E1BCCBEA-6AA0-4F46-842C-59C68A2021F8}" type="sibTrans" cxnId="{D44DD7B8-C876-4488-A739-D6EACC4457BA}">
      <dgm:prSet/>
      <dgm:spPr/>
      <dgm:t>
        <a:bodyPr/>
        <a:lstStyle/>
        <a:p>
          <a:endParaRPr lang="en-US"/>
        </a:p>
      </dgm:t>
    </dgm:pt>
    <dgm:pt modelId="{F7ABD81F-4F31-44D7-9E40-FE15A82F4190}">
      <dgm:prSet/>
      <dgm:spPr/>
      <dgm:t>
        <a:bodyPr/>
        <a:lstStyle/>
        <a:p>
          <a:r>
            <a:rPr lang="en-US" baseline="0"/>
            <a:t>Biofuels are currently made from virgin crops; research into using crop residues such as corn stalks (ethanol from cellulose) and algae</a:t>
          </a:r>
          <a:endParaRPr lang="en-US"/>
        </a:p>
      </dgm:t>
    </dgm:pt>
    <dgm:pt modelId="{A1337DA2-7D14-49E9-A573-386A997FB562}" type="parTrans" cxnId="{60CD3502-7E80-4EBB-BFCF-A3FED353F677}">
      <dgm:prSet/>
      <dgm:spPr/>
      <dgm:t>
        <a:bodyPr/>
        <a:lstStyle/>
        <a:p>
          <a:endParaRPr lang="en-US"/>
        </a:p>
      </dgm:t>
    </dgm:pt>
    <dgm:pt modelId="{B68DDF43-A71E-4F3F-ADC7-5811EE71FFE5}" type="sibTrans" cxnId="{60CD3502-7E80-4EBB-BFCF-A3FED353F677}">
      <dgm:prSet/>
      <dgm:spPr/>
      <dgm:t>
        <a:bodyPr/>
        <a:lstStyle/>
        <a:p>
          <a:endParaRPr lang="en-US"/>
        </a:p>
      </dgm:t>
    </dgm:pt>
    <dgm:pt modelId="{C2810460-B68B-47BF-907F-13A34FA10A94}">
      <dgm:prSet/>
      <dgm:spPr/>
      <dgm:t>
        <a:bodyPr/>
        <a:lstStyle/>
        <a:p>
          <a:r>
            <a:rPr lang="en-US" baseline="0"/>
            <a:t>Agricultural wastes are often used on-site as a heat source</a:t>
          </a:r>
          <a:endParaRPr lang="en-US"/>
        </a:p>
      </dgm:t>
    </dgm:pt>
    <dgm:pt modelId="{35E942A1-D1B1-4E14-81A5-D42E9DBB668A}" type="parTrans" cxnId="{36C706DB-F188-431B-9CFE-E7812E88DC7B}">
      <dgm:prSet/>
      <dgm:spPr/>
      <dgm:t>
        <a:bodyPr/>
        <a:lstStyle/>
        <a:p>
          <a:endParaRPr lang="en-US"/>
        </a:p>
      </dgm:t>
    </dgm:pt>
    <dgm:pt modelId="{241FF574-FC0F-4C62-BA8C-B42EEFC5183E}" type="sibTrans" cxnId="{36C706DB-F188-431B-9CFE-E7812E88DC7B}">
      <dgm:prSet/>
      <dgm:spPr/>
      <dgm:t>
        <a:bodyPr/>
        <a:lstStyle/>
        <a:p>
          <a:endParaRPr lang="en-US"/>
        </a:p>
      </dgm:t>
    </dgm:pt>
    <dgm:pt modelId="{35946A33-0A30-450C-ABD4-DA088064A81B}">
      <dgm:prSet/>
      <dgm:spPr/>
      <dgm:t>
        <a:bodyPr/>
        <a:lstStyle/>
        <a:p>
          <a:r>
            <a:rPr lang="en-US" baseline="0"/>
            <a:t>Wood is used to heat homes, especially in northern, rural areas</a:t>
          </a:r>
          <a:endParaRPr lang="en-US"/>
        </a:p>
      </dgm:t>
    </dgm:pt>
    <dgm:pt modelId="{882C5A08-3699-4140-8149-41CAC28403E9}" type="parTrans" cxnId="{F0C97E7E-0CBF-45AC-9313-389299B56AD9}">
      <dgm:prSet/>
      <dgm:spPr/>
      <dgm:t>
        <a:bodyPr/>
        <a:lstStyle/>
        <a:p>
          <a:endParaRPr lang="en-US"/>
        </a:p>
      </dgm:t>
    </dgm:pt>
    <dgm:pt modelId="{2D61BA7B-E3AC-40CD-BB13-C0B6FC9A185B}" type="sibTrans" cxnId="{F0C97E7E-0CBF-45AC-9313-389299B56AD9}">
      <dgm:prSet/>
      <dgm:spPr/>
      <dgm:t>
        <a:bodyPr/>
        <a:lstStyle/>
        <a:p>
          <a:endParaRPr lang="en-US"/>
        </a:p>
      </dgm:t>
    </dgm:pt>
    <dgm:pt modelId="{9878C7F1-F2BF-4DF0-95FE-AD326FE35B61}" type="pres">
      <dgm:prSet presAssocID="{4EE5B5E8-5C1A-4BD6-AF4A-E998D6916BA4}" presName="linear" presStyleCnt="0">
        <dgm:presLayoutVars>
          <dgm:animLvl val="lvl"/>
          <dgm:resizeHandles val="exact"/>
        </dgm:presLayoutVars>
      </dgm:prSet>
      <dgm:spPr/>
    </dgm:pt>
    <dgm:pt modelId="{00B65868-3B24-4B9A-8D0F-92BE50F76C8A}" type="pres">
      <dgm:prSet presAssocID="{6488F983-2F0C-46C5-961C-F16857FED11E}" presName="parentText" presStyleLbl="node1" presStyleIdx="0" presStyleCnt="4">
        <dgm:presLayoutVars>
          <dgm:chMax val="0"/>
          <dgm:bulletEnabled val="1"/>
        </dgm:presLayoutVars>
      </dgm:prSet>
      <dgm:spPr/>
    </dgm:pt>
    <dgm:pt modelId="{8C0AB70D-8A9C-476A-9DC9-605455511571}" type="pres">
      <dgm:prSet presAssocID="{E1BCCBEA-6AA0-4F46-842C-59C68A2021F8}" presName="spacer" presStyleCnt="0"/>
      <dgm:spPr/>
    </dgm:pt>
    <dgm:pt modelId="{1B0DD645-1596-4F89-B368-0D33A62F36F4}" type="pres">
      <dgm:prSet presAssocID="{F7ABD81F-4F31-44D7-9E40-FE15A82F4190}" presName="parentText" presStyleLbl="node1" presStyleIdx="1" presStyleCnt="4">
        <dgm:presLayoutVars>
          <dgm:chMax val="0"/>
          <dgm:bulletEnabled val="1"/>
        </dgm:presLayoutVars>
      </dgm:prSet>
      <dgm:spPr/>
    </dgm:pt>
    <dgm:pt modelId="{0EE50E18-850F-4117-B1DB-339E92C9624E}" type="pres">
      <dgm:prSet presAssocID="{B68DDF43-A71E-4F3F-ADC7-5811EE71FFE5}" presName="spacer" presStyleCnt="0"/>
      <dgm:spPr/>
    </dgm:pt>
    <dgm:pt modelId="{FDCBF8C8-A3CB-401F-A637-0D31A9CFC76C}" type="pres">
      <dgm:prSet presAssocID="{C2810460-B68B-47BF-907F-13A34FA10A94}" presName="parentText" presStyleLbl="node1" presStyleIdx="2" presStyleCnt="4">
        <dgm:presLayoutVars>
          <dgm:chMax val="0"/>
          <dgm:bulletEnabled val="1"/>
        </dgm:presLayoutVars>
      </dgm:prSet>
      <dgm:spPr/>
    </dgm:pt>
    <dgm:pt modelId="{2BC2A4CE-2B82-41AA-8F40-B0934E8ED21B}" type="pres">
      <dgm:prSet presAssocID="{241FF574-FC0F-4C62-BA8C-B42EEFC5183E}" presName="spacer" presStyleCnt="0"/>
      <dgm:spPr/>
    </dgm:pt>
    <dgm:pt modelId="{9EFBBFEB-BEB8-44C5-AFA7-FFA028642863}" type="pres">
      <dgm:prSet presAssocID="{35946A33-0A30-450C-ABD4-DA088064A81B}" presName="parentText" presStyleLbl="node1" presStyleIdx="3" presStyleCnt="4">
        <dgm:presLayoutVars>
          <dgm:chMax val="0"/>
          <dgm:bulletEnabled val="1"/>
        </dgm:presLayoutVars>
      </dgm:prSet>
      <dgm:spPr/>
    </dgm:pt>
  </dgm:ptLst>
  <dgm:cxnLst>
    <dgm:cxn modelId="{60CD3502-7E80-4EBB-BFCF-A3FED353F677}" srcId="{4EE5B5E8-5C1A-4BD6-AF4A-E998D6916BA4}" destId="{F7ABD81F-4F31-44D7-9E40-FE15A82F4190}" srcOrd="1" destOrd="0" parTransId="{A1337DA2-7D14-49E9-A573-386A997FB562}" sibTransId="{B68DDF43-A71E-4F3F-ADC7-5811EE71FFE5}"/>
    <dgm:cxn modelId="{300DD01B-08F9-4BD9-AF81-27CFE910469B}" type="presOf" srcId="{6488F983-2F0C-46C5-961C-F16857FED11E}" destId="{00B65868-3B24-4B9A-8D0F-92BE50F76C8A}" srcOrd="0" destOrd="0" presId="urn:microsoft.com/office/officeart/2005/8/layout/vList2"/>
    <dgm:cxn modelId="{69143A61-28D2-479C-B9BE-37C533E8FD10}" type="presOf" srcId="{35946A33-0A30-450C-ABD4-DA088064A81B}" destId="{9EFBBFEB-BEB8-44C5-AFA7-FFA028642863}" srcOrd="0" destOrd="0" presId="urn:microsoft.com/office/officeart/2005/8/layout/vList2"/>
    <dgm:cxn modelId="{EDFC447A-EC53-4A4C-B2BE-A1614098ED10}" type="presOf" srcId="{4EE5B5E8-5C1A-4BD6-AF4A-E998D6916BA4}" destId="{9878C7F1-F2BF-4DF0-95FE-AD326FE35B61}" srcOrd="0" destOrd="0" presId="urn:microsoft.com/office/officeart/2005/8/layout/vList2"/>
    <dgm:cxn modelId="{F0C97E7E-0CBF-45AC-9313-389299B56AD9}" srcId="{4EE5B5E8-5C1A-4BD6-AF4A-E998D6916BA4}" destId="{35946A33-0A30-450C-ABD4-DA088064A81B}" srcOrd="3" destOrd="0" parTransId="{882C5A08-3699-4140-8149-41CAC28403E9}" sibTransId="{2D61BA7B-E3AC-40CD-BB13-C0B6FC9A185B}"/>
    <dgm:cxn modelId="{D44DD7B8-C876-4488-A739-D6EACC4457BA}" srcId="{4EE5B5E8-5C1A-4BD6-AF4A-E998D6916BA4}" destId="{6488F983-2F0C-46C5-961C-F16857FED11E}" srcOrd="0" destOrd="0" parTransId="{C34993DA-18D9-4C8A-BA57-29C418EBB5B4}" sibTransId="{E1BCCBEA-6AA0-4F46-842C-59C68A2021F8}"/>
    <dgm:cxn modelId="{68DD86D4-B594-4BAD-8F5D-20A3C64BD464}" type="presOf" srcId="{C2810460-B68B-47BF-907F-13A34FA10A94}" destId="{FDCBF8C8-A3CB-401F-A637-0D31A9CFC76C}" srcOrd="0" destOrd="0" presId="urn:microsoft.com/office/officeart/2005/8/layout/vList2"/>
    <dgm:cxn modelId="{36C706DB-F188-431B-9CFE-E7812E88DC7B}" srcId="{4EE5B5E8-5C1A-4BD6-AF4A-E998D6916BA4}" destId="{C2810460-B68B-47BF-907F-13A34FA10A94}" srcOrd="2" destOrd="0" parTransId="{35E942A1-D1B1-4E14-81A5-D42E9DBB668A}" sibTransId="{241FF574-FC0F-4C62-BA8C-B42EEFC5183E}"/>
    <dgm:cxn modelId="{B2B8D3DF-9972-4FE6-9048-1452CFBF890B}" type="presOf" srcId="{F7ABD81F-4F31-44D7-9E40-FE15A82F4190}" destId="{1B0DD645-1596-4F89-B368-0D33A62F36F4}" srcOrd="0" destOrd="0" presId="urn:microsoft.com/office/officeart/2005/8/layout/vList2"/>
    <dgm:cxn modelId="{DDC2E9E6-DDDC-4EF0-9A17-E8AE114698F9}" type="presParOf" srcId="{9878C7F1-F2BF-4DF0-95FE-AD326FE35B61}" destId="{00B65868-3B24-4B9A-8D0F-92BE50F76C8A}" srcOrd="0" destOrd="0" presId="urn:microsoft.com/office/officeart/2005/8/layout/vList2"/>
    <dgm:cxn modelId="{A4147C10-BD94-45EC-93BE-BE760BC1392E}" type="presParOf" srcId="{9878C7F1-F2BF-4DF0-95FE-AD326FE35B61}" destId="{8C0AB70D-8A9C-476A-9DC9-605455511571}" srcOrd="1" destOrd="0" presId="urn:microsoft.com/office/officeart/2005/8/layout/vList2"/>
    <dgm:cxn modelId="{51A4C9DC-BDC1-4DC2-AA80-EFECE4794620}" type="presParOf" srcId="{9878C7F1-F2BF-4DF0-95FE-AD326FE35B61}" destId="{1B0DD645-1596-4F89-B368-0D33A62F36F4}" srcOrd="2" destOrd="0" presId="urn:microsoft.com/office/officeart/2005/8/layout/vList2"/>
    <dgm:cxn modelId="{F3D22951-FB18-4841-A049-F016B2F6FF2B}" type="presParOf" srcId="{9878C7F1-F2BF-4DF0-95FE-AD326FE35B61}" destId="{0EE50E18-850F-4117-B1DB-339E92C9624E}" srcOrd="3" destOrd="0" presId="urn:microsoft.com/office/officeart/2005/8/layout/vList2"/>
    <dgm:cxn modelId="{A2AE4688-1C2B-4BEE-9450-6B5515B0E383}" type="presParOf" srcId="{9878C7F1-F2BF-4DF0-95FE-AD326FE35B61}" destId="{FDCBF8C8-A3CB-401F-A637-0D31A9CFC76C}" srcOrd="4" destOrd="0" presId="urn:microsoft.com/office/officeart/2005/8/layout/vList2"/>
    <dgm:cxn modelId="{DD9AB2A6-C2F5-44E4-9D31-540861D1B14A}" type="presParOf" srcId="{9878C7F1-F2BF-4DF0-95FE-AD326FE35B61}" destId="{2BC2A4CE-2B82-41AA-8F40-B0934E8ED21B}" srcOrd="5" destOrd="0" presId="urn:microsoft.com/office/officeart/2005/8/layout/vList2"/>
    <dgm:cxn modelId="{1437005D-AA29-40C4-8D4C-DC5A75239DDB}" type="presParOf" srcId="{9878C7F1-F2BF-4DF0-95FE-AD326FE35B61}" destId="{9EFBBFEB-BEB8-44C5-AFA7-FFA028642863}"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F5E7633-6979-4E1E-B4F9-5C100D243CCB}" type="doc">
      <dgm:prSet loTypeId="urn:microsoft.com/office/officeart/2005/8/layout/vList2" loCatId="list" qsTypeId="urn:microsoft.com/office/officeart/2005/8/quickstyle/simple1" qsCatId="simple" csTypeId="urn:microsoft.com/office/officeart/2005/8/colors/colorful3" csCatId="colorful"/>
      <dgm:spPr/>
      <dgm:t>
        <a:bodyPr/>
        <a:lstStyle/>
        <a:p>
          <a:endParaRPr lang="en-US"/>
        </a:p>
      </dgm:t>
    </dgm:pt>
    <dgm:pt modelId="{7351889F-AD54-47FA-8F24-7440506F9D6D}">
      <dgm:prSet/>
      <dgm:spPr/>
      <dgm:t>
        <a:bodyPr/>
        <a:lstStyle/>
        <a:p>
          <a:r>
            <a:rPr lang="en-US" baseline="0"/>
            <a:t>About 2400 sites across the country generate electricity from flowing water – many more sites can be retrofit with generating capabilities</a:t>
          </a:r>
          <a:endParaRPr lang="en-US"/>
        </a:p>
      </dgm:t>
    </dgm:pt>
    <dgm:pt modelId="{B9B5C452-44B0-421B-8E9C-3A8E5DBF5377}" type="parTrans" cxnId="{D791CAD1-9B53-4EF1-BE46-DFC72A0A9A07}">
      <dgm:prSet/>
      <dgm:spPr/>
      <dgm:t>
        <a:bodyPr/>
        <a:lstStyle/>
        <a:p>
          <a:endParaRPr lang="en-US"/>
        </a:p>
      </dgm:t>
    </dgm:pt>
    <dgm:pt modelId="{B55BF1AE-7460-49A2-A21F-0D5548117A79}" type="sibTrans" cxnId="{D791CAD1-9B53-4EF1-BE46-DFC72A0A9A07}">
      <dgm:prSet/>
      <dgm:spPr/>
      <dgm:t>
        <a:bodyPr/>
        <a:lstStyle/>
        <a:p>
          <a:endParaRPr lang="en-US"/>
        </a:p>
      </dgm:t>
    </dgm:pt>
    <dgm:pt modelId="{4583883C-218D-4B31-B622-1BCE2362A645}">
      <dgm:prSet/>
      <dgm:spPr/>
      <dgm:t>
        <a:bodyPr/>
        <a:lstStyle/>
        <a:p>
          <a:r>
            <a:rPr lang="en-US" baseline="0"/>
            <a:t>Historically, hydropower provides about 6-10% of our electricity</a:t>
          </a:r>
          <a:endParaRPr lang="en-US"/>
        </a:p>
      </dgm:t>
    </dgm:pt>
    <dgm:pt modelId="{C23DE4C1-7388-4DBD-B66B-218C47D5B3DF}" type="parTrans" cxnId="{CE05E2B3-A683-4C71-9ADB-1A30875B9EDC}">
      <dgm:prSet/>
      <dgm:spPr/>
      <dgm:t>
        <a:bodyPr/>
        <a:lstStyle/>
        <a:p>
          <a:endParaRPr lang="en-US"/>
        </a:p>
      </dgm:t>
    </dgm:pt>
    <dgm:pt modelId="{8A41DC0F-F318-41B2-AD24-2B488B9AAEE1}" type="sibTrans" cxnId="{CE05E2B3-A683-4C71-9ADB-1A30875B9EDC}">
      <dgm:prSet/>
      <dgm:spPr/>
      <dgm:t>
        <a:bodyPr/>
        <a:lstStyle/>
        <a:p>
          <a:endParaRPr lang="en-US"/>
        </a:p>
      </dgm:t>
    </dgm:pt>
    <dgm:pt modelId="{1AC0B531-BDE2-4EF4-BF06-637F7A1D475D}">
      <dgm:prSet/>
      <dgm:spPr/>
      <dgm:t>
        <a:bodyPr/>
        <a:lstStyle/>
        <a:p>
          <a:r>
            <a:rPr lang="en-US" baseline="0"/>
            <a:t>Construction of the facilities, especially large dam structures, can have a significant impact on environment</a:t>
          </a:r>
          <a:endParaRPr lang="en-US"/>
        </a:p>
      </dgm:t>
    </dgm:pt>
    <dgm:pt modelId="{F43FC0A6-FD79-4A03-B51F-11614EA2C858}" type="parTrans" cxnId="{552666BC-6794-4E26-90CF-7493B8B74922}">
      <dgm:prSet/>
      <dgm:spPr/>
      <dgm:t>
        <a:bodyPr/>
        <a:lstStyle/>
        <a:p>
          <a:endParaRPr lang="en-US"/>
        </a:p>
      </dgm:t>
    </dgm:pt>
    <dgm:pt modelId="{979B94E6-EBF7-4D45-9588-D2F8E8CA5F2F}" type="sibTrans" cxnId="{552666BC-6794-4E26-90CF-7493B8B74922}">
      <dgm:prSet/>
      <dgm:spPr/>
      <dgm:t>
        <a:bodyPr/>
        <a:lstStyle/>
        <a:p>
          <a:endParaRPr lang="en-US"/>
        </a:p>
      </dgm:t>
    </dgm:pt>
    <dgm:pt modelId="{0A895F57-887F-4FB6-A750-253243AA258E}">
      <dgm:prSet/>
      <dgm:spPr/>
      <dgm:t>
        <a:bodyPr/>
        <a:lstStyle/>
        <a:p>
          <a:r>
            <a:rPr lang="en-US" baseline="0"/>
            <a:t>Operation of hydropower is fairly clean</a:t>
          </a:r>
          <a:endParaRPr lang="en-US"/>
        </a:p>
      </dgm:t>
    </dgm:pt>
    <dgm:pt modelId="{3520A09F-2442-4E78-BEF8-26349CDA584C}" type="parTrans" cxnId="{DAAA7346-A24F-4C1E-A90A-ADE7EA39CDEF}">
      <dgm:prSet/>
      <dgm:spPr/>
      <dgm:t>
        <a:bodyPr/>
        <a:lstStyle/>
        <a:p>
          <a:endParaRPr lang="en-US"/>
        </a:p>
      </dgm:t>
    </dgm:pt>
    <dgm:pt modelId="{6DD21643-ED40-4924-AA8F-5313D00CA921}" type="sibTrans" cxnId="{DAAA7346-A24F-4C1E-A90A-ADE7EA39CDEF}">
      <dgm:prSet/>
      <dgm:spPr/>
      <dgm:t>
        <a:bodyPr/>
        <a:lstStyle/>
        <a:p>
          <a:endParaRPr lang="en-US"/>
        </a:p>
      </dgm:t>
    </dgm:pt>
    <dgm:pt modelId="{B6C0CB2D-9DD5-4121-AC84-D38885A3FDC7}">
      <dgm:prSet/>
      <dgm:spPr/>
      <dgm:t>
        <a:bodyPr/>
        <a:lstStyle/>
        <a:p>
          <a:r>
            <a:rPr lang="en-US"/>
            <a:t>Modern facilities have fish ladders and other structures for fish populations</a:t>
          </a:r>
        </a:p>
      </dgm:t>
    </dgm:pt>
    <dgm:pt modelId="{B1626531-E198-424E-9E87-507BEB9FCEAB}" type="parTrans" cxnId="{C6AA4124-CDB5-462F-8EB3-4BE8D8160579}">
      <dgm:prSet/>
      <dgm:spPr/>
      <dgm:t>
        <a:bodyPr/>
        <a:lstStyle/>
        <a:p>
          <a:endParaRPr lang="en-US"/>
        </a:p>
      </dgm:t>
    </dgm:pt>
    <dgm:pt modelId="{072744A0-C77D-4D4E-8F7D-DEA6428CF7F4}" type="sibTrans" cxnId="{C6AA4124-CDB5-462F-8EB3-4BE8D8160579}">
      <dgm:prSet/>
      <dgm:spPr/>
      <dgm:t>
        <a:bodyPr/>
        <a:lstStyle/>
        <a:p>
          <a:endParaRPr lang="en-US"/>
        </a:p>
      </dgm:t>
    </dgm:pt>
    <dgm:pt modelId="{5A8992E8-9B0D-4071-8B0C-FCCF94139967}">
      <dgm:prSet/>
      <dgm:spPr/>
      <dgm:t>
        <a:bodyPr/>
        <a:lstStyle/>
        <a:p>
          <a:r>
            <a:rPr lang="en-US"/>
            <a:t>No emissions from hydropower facilities</a:t>
          </a:r>
        </a:p>
      </dgm:t>
    </dgm:pt>
    <dgm:pt modelId="{258F1B03-CDB8-4ECB-928F-758E39F07252}" type="parTrans" cxnId="{F60D0EA6-3B11-4660-AC33-641823ED7F23}">
      <dgm:prSet/>
      <dgm:spPr/>
      <dgm:t>
        <a:bodyPr/>
        <a:lstStyle/>
        <a:p>
          <a:endParaRPr lang="en-US"/>
        </a:p>
      </dgm:t>
    </dgm:pt>
    <dgm:pt modelId="{B81E4A8A-1B6B-4579-8562-0DFEE9252E6B}" type="sibTrans" cxnId="{F60D0EA6-3B11-4660-AC33-641823ED7F23}">
      <dgm:prSet/>
      <dgm:spPr/>
      <dgm:t>
        <a:bodyPr/>
        <a:lstStyle/>
        <a:p>
          <a:endParaRPr lang="en-US"/>
        </a:p>
      </dgm:t>
    </dgm:pt>
    <dgm:pt modelId="{CCCC4445-57A8-4AB4-8023-24C70F47E1C2}" type="pres">
      <dgm:prSet presAssocID="{1F5E7633-6979-4E1E-B4F9-5C100D243CCB}" presName="linear" presStyleCnt="0">
        <dgm:presLayoutVars>
          <dgm:animLvl val="lvl"/>
          <dgm:resizeHandles val="exact"/>
        </dgm:presLayoutVars>
      </dgm:prSet>
      <dgm:spPr/>
    </dgm:pt>
    <dgm:pt modelId="{816443EF-977C-4969-BC2E-1E5DBCE0DA85}" type="pres">
      <dgm:prSet presAssocID="{7351889F-AD54-47FA-8F24-7440506F9D6D}" presName="parentText" presStyleLbl="node1" presStyleIdx="0" presStyleCnt="4">
        <dgm:presLayoutVars>
          <dgm:chMax val="0"/>
          <dgm:bulletEnabled val="1"/>
        </dgm:presLayoutVars>
      </dgm:prSet>
      <dgm:spPr/>
    </dgm:pt>
    <dgm:pt modelId="{2BE97C21-471D-4DAE-952A-C6A44066F828}" type="pres">
      <dgm:prSet presAssocID="{B55BF1AE-7460-49A2-A21F-0D5548117A79}" presName="spacer" presStyleCnt="0"/>
      <dgm:spPr/>
    </dgm:pt>
    <dgm:pt modelId="{8C8650BB-6AF5-4900-9EC1-42741A59FD60}" type="pres">
      <dgm:prSet presAssocID="{4583883C-218D-4B31-B622-1BCE2362A645}" presName="parentText" presStyleLbl="node1" presStyleIdx="1" presStyleCnt="4">
        <dgm:presLayoutVars>
          <dgm:chMax val="0"/>
          <dgm:bulletEnabled val="1"/>
        </dgm:presLayoutVars>
      </dgm:prSet>
      <dgm:spPr/>
    </dgm:pt>
    <dgm:pt modelId="{3E1075BA-D13E-4D19-BBC9-1EBC33E1B2E3}" type="pres">
      <dgm:prSet presAssocID="{8A41DC0F-F318-41B2-AD24-2B488B9AAEE1}" presName="spacer" presStyleCnt="0"/>
      <dgm:spPr/>
    </dgm:pt>
    <dgm:pt modelId="{3CBDE4A6-DAA4-46E2-9A53-B090580943F0}" type="pres">
      <dgm:prSet presAssocID="{1AC0B531-BDE2-4EF4-BF06-637F7A1D475D}" presName="parentText" presStyleLbl="node1" presStyleIdx="2" presStyleCnt="4">
        <dgm:presLayoutVars>
          <dgm:chMax val="0"/>
          <dgm:bulletEnabled val="1"/>
        </dgm:presLayoutVars>
      </dgm:prSet>
      <dgm:spPr/>
    </dgm:pt>
    <dgm:pt modelId="{A32B838F-323A-4D18-8332-18CD5BFA8C2D}" type="pres">
      <dgm:prSet presAssocID="{979B94E6-EBF7-4D45-9588-D2F8E8CA5F2F}" presName="spacer" presStyleCnt="0"/>
      <dgm:spPr/>
    </dgm:pt>
    <dgm:pt modelId="{6AEFABB5-DCCC-4745-BB38-FFA032AC8EA6}" type="pres">
      <dgm:prSet presAssocID="{0A895F57-887F-4FB6-A750-253243AA258E}" presName="parentText" presStyleLbl="node1" presStyleIdx="3" presStyleCnt="4">
        <dgm:presLayoutVars>
          <dgm:chMax val="0"/>
          <dgm:bulletEnabled val="1"/>
        </dgm:presLayoutVars>
      </dgm:prSet>
      <dgm:spPr/>
    </dgm:pt>
    <dgm:pt modelId="{DE1E15D7-C60E-4652-8321-B6810691EA73}" type="pres">
      <dgm:prSet presAssocID="{0A895F57-887F-4FB6-A750-253243AA258E}" presName="childText" presStyleLbl="revTx" presStyleIdx="0" presStyleCnt="1">
        <dgm:presLayoutVars>
          <dgm:bulletEnabled val="1"/>
        </dgm:presLayoutVars>
      </dgm:prSet>
      <dgm:spPr/>
    </dgm:pt>
  </dgm:ptLst>
  <dgm:cxnLst>
    <dgm:cxn modelId="{A1FA2C0F-0368-4842-8296-04FA9FA94AD6}" type="presOf" srcId="{5A8992E8-9B0D-4071-8B0C-FCCF94139967}" destId="{DE1E15D7-C60E-4652-8321-B6810691EA73}" srcOrd="0" destOrd="1" presId="urn:microsoft.com/office/officeart/2005/8/layout/vList2"/>
    <dgm:cxn modelId="{1A34AC11-6770-4676-96B5-A5CFAF222C8A}" type="presOf" srcId="{4583883C-218D-4B31-B622-1BCE2362A645}" destId="{8C8650BB-6AF5-4900-9EC1-42741A59FD60}" srcOrd="0" destOrd="0" presId="urn:microsoft.com/office/officeart/2005/8/layout/vList2"/>
    <dgm:cxn modelId="{C6AA4124-CDB5-462F-8EB3-4BE8D8160579}" srcId="{0A895F57-887F-4FB6-A750-253243AA258E}" destId="{B6C0CB2D-9DD5-4121-AC84-D38885A3FDC7}" srcOrd="0" destOrd="0" parTransId="{B1626531-E198-424E-9E87-507BEB9FCEAB}" sibTransId="{072744A0-C77D-4D4E-8F7D-DEA6428CF7F4}"/>
    <dgm:cxn modelId="{181B262C-62CD-46D8-A41C-5BADBF2C4EB9}" type="presOf" srcId="{1AC0B531-BDE2-4EF4-BF06-637F7A1D475D}" destId="{3CBDE4A6-DAA4-46E2-9A53-B090580943F0}" srcOrd="0" destOrd="0" presId="urn:microsoft.com/office/officeart/2005/8/layout/vList2"/>
    <dgm:cxn modelId="{DAAA7346-A24F-4C1E-A90A-ADE7EA39CDEF}" srcId="{1F5E7633-6979-4E1E-B4F9-5C100D243CCB}" destId="{0A895F57-887F-4FB6-A750-253243AA258E}" srcOrd="3" destOrd="0" parTransId="{3520A09F-2442-4E78-BEF8-26349CDA584C}" sibTransId="{6DD21643-ED40-4924-AA8F-5313D00CA921}"/>
    <dgm:cxn modelId="{132DD56A-8907-41F9-A21D-C0D930714D62}" type="presOf" srcId="{0A895F57-887F-4FB6-A750-253243AA258E}" destId="{6AEFABB5-DCCC-4745-BB38-FFA032AC8EA6}" srcOrd="0" destOrd="0" presId="urn:microsoft.com/office/officeart/2005/8/layout/vList2"/>
    <dgm:cxn modelId="{6DCC557F-D45D-4C4E-9EB0-AF7CD292E2F0}" type="presOf" srcId="{1F5E7633-6979-4E1E-B4F9-5C100D243CCB}" destId="{CCCC4445-57A8-4AB4-8023-24C70F47E1C2}" srcOrd="0" destOrd="0" presId="urn:microsoft.com/office/officeart/2005/8/layout/vList2"/>
    <dgm:cxn modelId="{F60D0EA6-3B11-4660-AC33-641823ED7F23}" srcId="{0A895F57-887F-4FB6-A750-253243AA258E}" destId="{5A8992E8-9B0D-4071-8B0C-FCCF94139967}" srcOrd="1" destOrd="0" parTransId="{258F1B03-CDB8-4ECB-928F-758E39F07252}" sibTransId="{B81E4A8A-1B6B-4579-8562-0DFEE9252E6B}"/>
    <dgm:cxn modelId="{0DF46EA8-AAAD-4CE4-958C-07EE85ECE193}" type="presOf" srcId="{B6C0CB2D-9DD5-4121-AC84-D38885A3FDC7}" destId="{DE1E15D7-C60E-4652-8321-B6810691EA73}" srcOrd="0" destOrd="0" presId="urn:microsoft.com/office/officeart/2005/8/layout/vList2"/>
    <dgm:cxn modelId="{CE05E2B3-A683-4C71-9ADB-1A30875B9EDC}" srcId="{1F5E7633-6979-4E1E-B4F9-5C100D243CCB}" destId="{4583883C-218D-4B31-B622-1BCE2362A645}" srcOrd="1" destOrd="0" parTransId="{C23DE4C1-7388-4DBD-B66B-218C47D5B3DF}" sibTransId="{8A41DC0F-F318-41B2-AD24-2B488B9AAEE1}"/>
    <dgm:cxn modelId="{552666BC-6794-4E26-90CF-7493B8B74922}" srcId="{1F5E7633-6979-4E1E-B4F9-5C100D243CCB}" destId="{1AC0B531-BDE2-4EF4-BF06-637F7A1D475D}" srcOrd="2" destOrd="0" parTransId="{F43FC0A6-FD79-4A03-B51F-11614EA2C858}" sibTransId="{979B94E6-EBF7-4D45-9588-D2F8E8CA5F2F}"/>
    <dgm:cxn modelId="{231243C4-E70A-4F87-909E-D55D32023F3A}" type="presOf" srcId="{7351889F-AD54-47FA-8F24-7440506F9D6D}" destId="{816443EF-977C-4969-BC2E-1E5DBCE0DA85}" srcOrd="0" destOrd="0" presId="urn:microsoft.com/office/officeart/2005/8/layout/vList2"/>
    <dgm:cxn modelId="{D791CAD1-9B53-4EF1-BE46-DFC72A0A9A07}" srcId="{1F5E7633-6979-4E1E-B4F9-5C100D243CCB}" destId="{7351889F-AD54-47FA-8F24-7440506F9D6D}" srcOrd="0" destOrd="0" parTransId="{B9B5C452-44B0-421B-8E9C-3A8E5DBF5377}" sibTransId="{B55BF1AE-7460-49A2-A21F-0D5548117A79}"/>
    <dgm:cxn modelId="{C5215296-6983-47F8-87E2-93517DC7D9A6}" type="presParOf" srcId="{CCCC4445-57A8-4AB4-8023-24C70F47E1C2}" destId="{816443EF-977C-4969-BC2E-1E5DBCE0DA85}" srcOrd="0" destOrd="0" presId="urn:microsoft.com/office/officeart/2005/8/layout/vList2"/>
    <dgm:cxn modelId="{3F2914EA-E07A-46CE-B1D4-81C3CB3E54E7}" type="presParOf" srcId="{CCCC4445-57A8-4AB4-8023-24C70F47E1C2}" destId="{2BE97C21-471D-4DAE-952A-C6A44066F828}" srcOrd="1" destOrd="0" presId="urn:microsoft.com/office/officeart/2005/8/layout/vList2"/>
    <dgm:cxn modelId="{9E94D868-33C9-4A32-AFE9-613224072281}" type="presParOf" srcId="{CCCC4445-57A8-4AB4-8023-24C70F47E1C2}" destId="{8C8650BB-6AF5-4900-9EC1-42741A59FD60}" srcOrd="2" destOrd="0" presId="urn:microsoft.com/office/officeart/2005/8/layout/vList2"/>
    <dgm:cxn modelId="{18D37EF2-230F-47E4-920A-27A48E4531FA}" type="presParOf" srcId="{CCCC4445-57A8-4AB4-8023-24C70F47E1C2}" destId="{3E1075BA-D13E-4D19-BBC9-1EBC33E1B2E3}" srcOrd="3" destOrd="0" presId="urn:microsoft.com/office/officeart/2005/8/layout/vList2"/>
    <dgm:cxn modelId="{5A10B073-C41A-4E78-9DDC-4215B1C16CCD}" type="presParOf" srcId="{CCCC4445-57A8-4AB4-8023-24C70F47E1C2}" destId="{3CBDE4A6-DAA4-46E2-9A53-B090580943F0}" srcOrd="4" destOrd="0" presId="urn:microsoft.com/office/officeart/2005/8/layout/vList2"/>
    <dgm:cxn modelId="{1C672FFB-C328-4431-AA47-5FAB5D529515}" type="presParOf" srcId="{CCCC4445-57A8-4AB4-8023-24C70F47E1C2}" destId="{A32B838F-323A-4D18-8332-18CD5BFA8C2D}" srcOrd="5" destOrd="0" presId="urn:microsoft.com/office/officeart/2005/8/layout/vList2"/>
    <dgm:cxn modelId="{B69D8ED0-332C-4BF7-9BD6-7E0711BAD0FD}" type="presParOf" srcId="{CCCC4445-57A8-4AB4-8023-24C70F47E1C2}" destId="{6AEFABB5-DCCC-4745-BB38-FFA032AC8EA6}" srcOrd="6" destOrd="0" presId="urn:microsoft.com/office/officeart/2005/8/layout/vList2"/>
    <dgm:cxn modelId="{C69BB48A-2367-4D4B-8070-B836E2B8BCA8}" type="presParOf" srcId="{CCCC4445-57A8-4AB4-8023-24C70F47E1C2}" destId="{DE1E15D7-C60E-4652-8321-B6810691EA73}" srcOrd="7"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F66ABCC-1301-459D-9FAE-A1B082ED2EB4}" type="doc">
      <dgm:prSet loTypeId="urn:microsoft.com/office/officeart/2005/8/layout/default" loCatId="list" qsTypeId="urn:microsoft.com/office/officeart/2005/8/quickstyle/simple1" qsCatId="simple" csTypeId="urn:microsoft.com/office/officeart/2005/8/colors/colorful4" csCatId="colorful"/>
      <dgm:spPr/>
      <dgm:t>
        <a:bodyPr/>
        <a:lstStyle/>
        <a:p>
          <a:endParaRPr lang="en-US"/>
        </a:p>
      </dgm:t>
    </dgm:pt>
    <dgm:pt modelId="{6B965368-D6C8-4635-B274-1A261FDAF78F}">
      <dgm:prSet/>
      <dgm:spPr/>
      <dgm:t>
        <a:bodyPr/>
        <a:lstStyle/>
        <a:p>
          <a:r>
            <a:rPr lang="en-US" baseline="0"/>
            <a:t>A.k.a. solar cell or solar panel</a:t>
          </a:r>
          <a:endParaRPr lang="en-US"/>
        </a:p>
      </dgm:t>
    </dgm:pt>
    <dgm:pt modelId="{D808F95B-45BF-439D-984A-B018043D6E93}" type="parTrans" cxnId="{5095F718-D920-4F97-929D-BE519A780BC0}">
      <dgm:prSet/>
      <dgm:spPr/>
      <dgm:t>
        <a:bodyPr/>
        <a:lstStyle/>
        <a:p>
          <a:endParaRPr lang="en-US"/>
        </a:p>
      </dgm:t>
    </dgm:pt>
    <dgm:pt modelId="{9560BE9C-6EF6-491F-B557-4761DD909C20}" type="sibTrans" cxnId="{5095F718-D920-4F97-929D-BE519A780BC0}">
      <dgm:prSet/>
      <dgm:spPr/>
      <dgm:t>
        <a:bodyPr/>
        <a:lstStyle/>
        <a:p>
          <a:endParaRPr lang="en-US"/>
        </a:p>
      </dgm:t>
    </dgm:pt>
    <dgm:pt modelId="{40E9E9A3-23BF-4492-A301-7128BA1EE221}">
      <dgm:prSet/>
      <dgm:spPr/>
      <dgm:t>
        <a:bodyPr/>
        <a:lstStyle/>
        <a:p>
          <a:r>
            <a:rPr lang="en-US" baseline="0"/>
            <a:t>Made of silicon, doped with materials with 1 more, and 1 fewer, valence electrons (B and P)</a:t>
          </a:r>
          <a:endParaRPr lang="en-US"/>
        </a:p>
      </dgm:t>
    </dgm:pt>
    <dgm:pt modelId="{13523B1E-5421-4A1C-99A3-9BE01063EA7F}" type="parTrans" cxnId="{18B4AF25-8016-42E3-BA58-C47FF62144C0}">
      <dgm:prSet/>
      <dgm:spPr/>
      <dgm:t>
        <a:bodyPr/>
        <a:lstStyle/>
        <a:p>
          <a:endParaRPr lang="en-US"/>
        </a:p>
      </dgm:t>
    </dgm:pt>
    <dgm:pt modelId="{7D1502D2-BEDB-4ACC-BB4D-B61A33F8C801}" type="sibTrans" cxnId="{18B4AF25-8016-42E3-BA58-C47FF62144C0}">
      <dgm:prSet/>
      <dgm:spPr/>
      <dgm:t>
        <a:bodyPr/>
        <a:lstStyle/>
        <a:p>
          <a:endParaRPr lang="en-US"/>
        </a:p>
      </dgm:t>
    </dgm:pt>
    <dgm:pt modelId="{02D9C0B2-FC56-4DDB-BA08-51AFDFE21FFD}">
      <dgm:prSet/>
      <dgm:spPr/>
      <dgm:t>
        <a:bodyPr/>
        <a:lstStyle/>
        <a:p>
          <a:r>
            <a:rPr lang="en-US" baseline="0"/>
            <a:t>Several solar cells in series = module</a:t>
          </a:r>
          <a:endParaRPr lang="en-US"/>
        </a:p>
      </dgm:t>
    </dgm:pt>
    <dgm:pt modelId="{54FB23FC-63C4-4CC8-9266-1E6D25F8FA94}" type="parTrans" cxnId="{E03CFDEE-A412-45D9-ABED-CC4AC2C23774}">
      <dgm:prSet/>
      <dgm:spPr/>
      <dgm:t>
        <a:bodyPr/>
        <a:lstStyle/>
        <a:p>
          <a:endParaRPr lang="en-US"/>
        </a:p>
      </dgm:t>
    </dgm:pt>
    <dgm:pt modelId="{DDCE5AD3-0B0C-4CB4-B92C-48DD526FC78E}" type="sibTrans" cxnId="{E03CFDEE-A412-45D9-ABED-CC4AC2C23774}">
      <dgm:prSet/>
      <dgm:spPr/>
      <dgm:t>
        <a:bodyPr/>
        <a:lstStyle/>
        <a:p>
          <a:endParaRPr lang="en-US"/>
        </a:p>
      </dgm:t>
    </dgm:pt>
    <dgm:pt modelId="{0F7833F4-D3CE-4781-AB0E-9A635A70E980}">
      <dgm:prSet/>
      <dgm:spPr/>
      <dgm:t>
        <a:bodyPr/>
        <a:lstStyle/>
        <a:p>
          <a:r>
            <a:rPr lang="en-US" baseline="0"/>
            <a:t>Several modules in parallel = array</a:t>
          </a:r>
          <a:endParaRPr lang="en-US"/>
        </a:p>
      </dgm:t>
    </dgm:pt>
    <dgm:pt modelId="{9CFC9410-1C77-4C26-A1CB-EF4449F17848}" type="parTrans" cxnId="{820593EA-3D26-4EE1-BEA2-11E6C5957EED}">
      <dgm:prSet/>
      <dgm:spPr/>
      <dgm:t>
        <a:bodyPr/>
        <a:lstStyle/>
        <a:p>
          <a:endParaRPr lang="en-US"/>
        </a:p>
      </dgm:t>
    </dgm:pt>
    <dgm:pt modelId="{5B449B2B-86DF-497E-A05E-E746850FD291}" type="sibTrans" cxnId="{820593EA-3D26-4EE1-BEA2-11E6C5957EED}">
      <dgm:prSet/>
      <dgm:spPr/>
      <dgm:t>
        <a:bodyPr/>
        <a:lstStyle/>
        <a:p>
          <a:endParaRPr lang="en-US"/>
        </a:p>
      </dgm:t>
    </dgm:pt>
    <dgm:pt modelId="{529FCDBA-781D-49EE-85AD-3C9B8EBA76C0}">
      <dgm:prSet/>
      <dgm:spPr/>
      <dgm:t>
        <a:bodyPr/>
        <a:lstStyle/>
        <a:p>
          <a:r>
            <a:rPr lang="en-US" baseline="0"/>
            <a:t>Several solar panels connected together is also an array</a:t>
          </a:r>
          <a:endParaRPr lang="en-US"/>
        </a:p>
      </dgm:t>
    </dgm:pt>
    <dgm:pt modelId="{96BA78B9-22EB-4B40-98C4-0F6BF6F887B7}" type="parTrans" cxnId="{FDE9EA18-301B-43AE-AE4C-702B95080CDA}">
      <dgm:prSet/>
      <dgm:spPr/>
      <dgm:t>
        <a:bodyPr/>
        <a:lstStyle/>
        <a:p>
          <a:endParaRPr lang="en-US"/>
        </a:p>
      </dgm:t>
    </dgm:pt>
    <dgm:pt modelId="{560AE2A8-BC00-4F7D-961D-CC13E94EB2A4}" type="sibTrans" cxnId="{FDE9EA18-301B-43AE-AE4C-702B95080CDA}">
      <dgm:prSet/>
      <dgm:spPr/>
      <dgm:t>
        <a:bodyPr/>
        <a:lstStyle/>
        <a:p>
          <a:endParaRPr lang="en-US"/>
        </a:p>
      </dgm:t>
    </dgm:pt>
    <dgm:pt modelId="{8A335060-5844-4173-A8E2-3A73260D8504}" type="pres">
      <dgm:prSet presAssocID="{2F66ABCC-1301-459D-9FAE-A1B082ED2EB4}" presName="diagram" presStyleCnt="0">
        <dgm:presLayoutVars>
          <dgm:dir/>
          <dgm:resizeHandles val="exact"/>
        </dgm:presLayoutVars>
      </dgm:prSet>
      <dgm:spPr/>
    </dgm:pt>
    <dgm:pt modelId="{3B075F80-78BB-430B-BB69-740DBC27784F}" type="pres">
      <dgm:prSet presAssocID="{6B965368-D6C8-4635-B274-1A261FDAF78F}" presName="node" presStyleLbl="node1" presStyleIdx="0" presStyleCnt="5">
        <dgm:presLayoutVars>
          <dgm:bulletEnabled val="1"/>
        </dgm:presLayoutVars>
      </dgm:prSet>
      <dgm:spPr/>
    </dgm:pt>
    <dgm:pt modelId="{773CF727-30E1-4D64-A514-E13EE7EFC10D}" type="pres">
      <dgm:prSet presAssocID="{9560BE9C-6EF6-491F-B557-4761DD909C20}" presName="sibTrans" presStyleCnt="0"/>
      <dgm:spPr/>
    </dgm:pt>
    <dgm:pt modelId="{5AA498B1-E154-4FEA-9AA9-9CD2D79E21EF}" type="pres">
      <dgm:prSet presAssocID="{40E9E9A3-23BF-4492-A301-7128BA1EE221}" presName="node" presStyleLbl="node1" presStyleIdx="1" presStyleCnt="5">
        <dgm:presLayoutVars>
          <dgm:bulletEnabled val="1"/>
        </dgm:presLayoutVars>
      </dgm:prSet>
      <dgm:spPr/>
    </dgm:pt>
    <dgm:pt modelId="{8D139E83-A14D-4A4D-B181-45440D9AAA41}" type="pres">
      <dgm:prSet presAssocID="{7D1502D2-BEDB-4ACC-BB4D-B61A33F8C801}" presName="sibTrans" presStyleCnt="0"/>
      <dgm:spPr/>
    </dgm:pt>
    <dgm:pt modelId="{33A8A11F-4A1E-4F28-8314-9ADCB5C70419}" type="pres">
      <dgm:prSet presAssocID="{02D9C0B2-FC56-4DDB-BA08-51AFDFE21FFD}" presName="node" presStyleLbl="node1" presStyleIdx="2" presStyleCnt="5">
        <dgm:presLayoutVars>
          <dgm:bulletEnabled val="1"/>
        </dgm:presLayoutVars>
      </dgm:prSet>
      <dgm:spPr/>
    </dgm:pt>
    <dgm:pt modelId="{9F91ED70-60B5-42C9-B28E-EC71494799C7}" type="pres">
      <dgm:prSet presAssocID="{DDCE5AD3-0B0C-4CB4-B92C-48DD526FC78E}" presName="sibTrans" presStyleCnt="0"/>
      <dgm:spPr/>
    </dgm:pt>
    <dgm:pt modelId="{A61674D6-1DB4-4684-A37B-DD19165602F2}" type="pres">
      <dgm:prSet presAssocID="{0F7833F4-D3CE-4781-AB0E-9A635A70E980}" presName="node" presStyleLbl="node1" presStyleIdx="3" presStyleCnt="5">
        <dgm:presLayoutVars>
          <dgm:bulletEnabled val="1"/>
        </dgm:presLayoutVars>
      </dgm:prSet>
      <dgm:spPr/>
    </dgm:pt>
    <dgm:pt modelId="{BE82C871-0D01-4321-AF99-AEC6A16459A9}" type="pres">
      <dgm:prSet presAssocID="{5B449B2B-86DF-497E-A05E-E746850FD291}" presName="sibTrans" presStyleCnt="0"/>
      <dgm:spPr/>
    </dgm:pt>
    <dgm:pt modelId="{2D229981-B384-4FF5-B56B-9F99BDAC2BCF}" type="pres">
      <dgm:prSet presAssocID="{529FCDBA-781D-49EE-85AD-3C9B8EBA76C0}" presName="node" presStyleLbl="node1" presStyleIdx="4" presStyleCnt="5">
        <dgm:presLayoutVars>
          <dgm:bulletEnabled val="1"/>
        </dgm:presLayoutVars>
      </dgm:prSet>
      <dgm:spPr/>
    </dgm:pt>
  </dgm:ptLst>
  <dgm:cxnLst>
    <dgm:cxn modelId="{FDE9EA18-301B-43AE-AE4C-702B95080CDA}" srcId="{2F66ABCC-1301-459D-9FAE-A1B082ED2EB4}" destId="{529FCDBA-781D-49EE-85AD-3C9B8EBA76C0}" srcOrd="4" destOrd="0" parTransId="{96BA78B9-22EB-4B40-98C4-0F6BF6F887B7}" sibTransId="{560AE2A8-BC00-4F7D-961D-CC13E94EB2A4}"/>
    <dgm:cxn modelId="{5095F718-D920-4F97-929D-BE519A780BC0}" srcId="{2F66ABCC-1301-459D-9FAE-A1B082ED2EB4}" destId="{6B965368-D6C8-4635-B274-1A261FDAF78F}" srcOrd="0" destOrd="0" parTransId="{D808F95B-45BF-439D-984A-B018043D6E93}" sibTransId="{9560BE9C-6EF6-491F-B557-4761DD909C20}"/>
    <dgm:cxn modelId="{2F4DAB1B-18CD-40D1-AB68-0ABB288ECFA0}" type="presOf" srcId="{40E9E9A3-23BF-4492-A301-7128BA1EE221}" destId="{5AA498B1-E154-4FEA-9AA9-9CD2D79E21EF}" srcOrd="0" destOrd="0" presId="urn:microsoft.com/office/officeart/2005/8/layout/default"/>
    <dgm:cxn modelId="{18B4AF25-8016-42E3-BA58-C47FF62144C0}" srcId="{2F66ABCC-1301-459D-9FAE-A1B082ED2EB4}" destId="{40E9E9A3-23BF-4492-A301-7128BA1EE221}" srcOrd="1" destOrd="0" parTransId="{13523B1E-5421-4A1C-99A3-9BE01063EA7F}" sibTransId="{7D1502D2-BEDB-4ACC-BB4D-B61A33F8C801}"/>
    <dgm:cxn modelId="{C445D87A-E0CF-42E1-9F8E-E53820A5FCC6}" type="presOf" srcId="{2F66ABCC-1301-459D-9FAE-A1B082ED2EB4}" destId="{8A335060-5844-4173-A8E2-3A73260D8504}" srcOrd="0" destOrd="0" presId="urn:microsoft.com/office/officeart/2005/8/layout/default"/>
    <dgm:cxn modelId="{341F36BB-A56F-4638-9B40-1AA1FF989A91}" type="presOf" srcId="{529FCDBA-781D-49EE-85AD-3C9B8EBA76C0}" destId="{2D229981-B384-4FF5-B56B-9F99BDAC2BCF}" srcOrd="0" destOrd="0" presId="urn:microsoft.com/office/officeart/2005/8/layout/default"/>
    <dgm:cxn modelId="{12A70CC7-FD82-4CF4-9BEC-BCA01DB67B41}" type="presOf" srcId="{0F7833F4-D3CE-4781-AB0E-9A635A70E980}" destId="{A61674D6-1DB4-4684-A37B-DD19165602F2}" srcOrd="0" destOrd="0" presId="urn:microsoft.com/office/officeart/2005/8/layout/default"/>
    <dgm:cxn modelId="{1AD892DB-C5BD-4F55-8821-6966C20FBB78}" type="presOf" srcId="{02D9C0B2-FC56-4DDB-BA08-51AFDFE21FFD}" destId="{33A8A11F-4A1E-4F28-8314-9ADCB5C70419}" srcOrd="0" destOrd="0" presId="urn:microsoft.com/office/officeart/2005/8/layout/default"/>
    <dgm:cxn modelId="{820593EA-3D26-4EE1-BEA2-11E6C5957EED}" srcId="{2F66ABCC-1301-459D-9FAE-A1B082ED2EB4}" destId="{0F7833F4-D3CE-4781-AB0E-9A635A70E980}" srcOrd="3" destOrd="0" parTransId="{9CFC9410-1C77-4C26-A1CB-EF4449F17848}" sibTransId="{5B449B2B-86DF-497E-A05E-E746850FD291}"/>
    <dgm:cxn modelId="{E03CFDEE-A412-45D9-ABED-CC4AC2C23774}" srcId="{2F66ABCC-1301-459D-9FAE-A1B082ED2EB4}" destId="{02D9C0B2-FC56-4DDB-BA08-51AFDFE21FFD}" srcOrd="2" destOrd="0" parTransId="{54FB23FC-63C4-4CC8-9266-1E6D25F8FA94}" sibTransId="{DDCE5AD3-0B0C-4CB4-B92C-48DD526FC78E}"/>
    <dgm:cxn modelId="{CC19D0FC-A9A1-4D74-B04C-AB22D2D7D6EC}" type="presOf" srcId="{6B965368-D6C8-4635-B274-1A261FDAF78F}" destId="{3B075F80-78BB-430B-BB69-740DBC27784F}" srcOrd="0" destOrd="0" presId="urn:microsoft.com/office/officeart/2005/8/layout/default"/>
    <dgm:cxn modelId="{9A02FD1B-BF72-4602-A4D3-3D8E8F6BC2D2}" type="presParOf" srcId="{8A335060-5844-4173-A8E2-3A73260D8504}" destId="{3B075F80-78BB-430B-BB69-740DBC27784F}" srcOrd="0" destOrd="0" presId="urn:microsoft.com/office/officeart/2005/8/layout/default"/>
    <dgm:cxn modelId="{D51AC5F0-7CEE-42EF-80C4-E974F62152F4}" type="presParOf" srcId="{8A335060-5844-4173-A8E2-3A73260D8504}" destId="{773CF727-30E1-4D64-A514-E13EE7EFC10D}" srcOrd="1" destOrd="0" presId="urn:microsoft.com/office/officeart/2005/8/layout/default"/>
    <dgm:cxn modelId="{59CAC98B-04A4-43D9-AA3F-A59212CEB459}" type="presParOf" srcId="{8A335060-5844-4173-A8E2-3A73260D8504}" destId="{5AA498B1-E154-4FEA-9AA9-9CD2D79E21EF}" srcOrd="2" destOrd="0" presId="urn:microsoft.com/office/officeart/2005/8/layout/default"/>
    <dgm:cxn modelId="{AA522C27-F641-4B3B-9D3D-10F2CDE5FF25}" type="presParOf" srcId="{8A335060-5844-4173-A8E2-3A73260D8504}" destId="{8D139E83-A14D-4A4D-B181-45440D9AAA41}" srcOrd="3" destOrd="0" presId="urn:microsoft.com/office/officeart/2005/8/layout/default"/>
    <dgm:cxn modelId="{975DE202-DBF4-47D3-A7D4-F25524CBA1EC}" type="presParOf" srcId="{8A335060-5844-4173-A8E2-3A73260D8504}" destId="{33A8A11F-4A1E-4F28-8314-9ADCB5C70419}" srcOrd="4" destOrd="0" presId="urn:microsoft.com/office/officeart/2005/8/layout/default"/>
    <dgm:cxn modelId="{A734DA72-6132-4A93-BFEA-3DE275FA0E26}" type="presParOf" srcId="{8A335060-5844-4173-A8E2-3A73260D8504}" destId="{9F91ED70-60B5-42C9-B28E-EC71494799C7}" srcOrd="5" destOrd="0" presId="urn:microsoft.com/office/officeart/2005/8/layout/default"/>
    <dgm:cxn modelId="{561148F0-6D4E-4E7D-937E-BC21191C9EBD}" type="presParOf" srcId="{8A335060-5844-4173-A8E2-3A73260D8504}" destId="{A61674D6-1DB4-4684-A37B-DD19165602F2}" srcOrd="6" destOrd="0" presId="urn:microsoft.com/office/officeart/2005/8/layout/default"/>
    <dgm:cxn modelId="{0A8559EE-3E6D-4752-8511-F88497DC8B33}" type="presParOf" srcId="{8A335060-5844-4173-A8E2-3A73260D8504}" destId="{BE82C871-0D01-4321-AF99-AEC6A16459A9}" srcOrd="7" destOrd="0" presId="urn:microsoft.com/office/officeart/2005/8/layout/default"/>
    <dgm:cxn modelId="{AE4FCB26-8C06-4DCA-9F25-A7088175D7A8}" type="presParOf" srcId="{8A335060-5844-4173-A8E2-3A73260D8504}" destId="{2D229981-B384-4FF5-B56B-9F99BDAC2BCF}"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AFB44D6-F644-469E-AD05-1574EAD48BA5}" type="doc">
      <dgm:prSet loTypeId="urn:microsoft.com/office/officeart/2005/8/layout/list1" loCatId="list" qsTypeId="urn:microsoft.com/office/officeart/2005/8/quickstyle/simple2" qsCatId="simple" csTypeId="urn:microsoft.com/office/officeart/2005/8/colors/colorful2" csCatId="colorful"/>
      <dgm:spPr/>
      <dgm:t>
        <a:bodyPr/>
        <a:lstStyle/>
        <a:p>
          <a:endParaRPr lang="en-US"/>
        </a:p>
      </dgm:t>
    </dgm:pt>
    <dgm:pt modelId="{3C78CC8A-0C30-4A6B-B329-C8073630D0F9}">
      <dgm:prSet custT="1"/>
      <dgm:spPr/>
      <dgm:t>
        <a:bodyPr/>
        <a:lstStyle/>
        <a:p>
          <a:r>
            <a:rPr lang="en-US" sz="2000" dirty="0"/>
            <a:t>Wind results from convection and the Coriolis effect</a:t>
          </a:r>
        </a:p>
      </dgm:t>
    </dgm:pt>
    <dgm:pt modelId="{4654BD5F-FB20-4B59-943A-8786A6463A35}" type="parTrans" cxnId="{9D2367B5-DC09-4DE9-9113-44C801D91629}">
      <dgm:prSet/>
      <dgm:spPr/>
      <dgm:t>
        <a:bodyPr/>
        <a:lstStyle/>
        <a:p>
          <a:endParaRPr lang="en-US" sz="2000"/>
        </a:p>
      </dgm:t>
    </dgm:pt>
    <dgm:pt modelId="{7338D100-4ED5-469B-A5AE-EEF52CECDCE5}" type="sibTrans" cxnId="{9D2367B5-DC09-4DE9-9113-44C801D91629}">
      <dgm:prSet/>
      <dgm:spPr/>
      <dgm:t>
        <a:bodyPr/>
        <a:lstStyle/>
        <a:p>
          <a:endParaRPr lang="en-US" sz="2000"/>
        </a:p>
      </dgm:t>
    </dgm:pt>
    <dgm:pt modelId="{71C1A240-5ECF-4188-8F25-A31EC6D3E3DE}">
      <dgm:prSet custT="1"/>
      <dgm:spPr/>
      <dgm:t>
        <a:bodyPr/>
        <a:lstStyle/>
        <a:p>
          <a:r>
            <a:rPr lang="en-US" sz="2000"/>
            <a:t>Uses vary historically</a:t>
          </a:r>
        </a:p>
      </dgm:t>
    </dgm:pt>
    <dgm:pt modelId="{7ACB740E-2F6C-4059-BAE4-FBC765C92B49}" type="parTrans" cxnId="{A8BE37EF-D102-4189-A46A-981DD6DA96E8}">
      <dgm:prSet/>
      <dgm:spPr/>
      <dgm:t>
        <a:bodyPr/>
        <a:lstStyle/>
        <a:p>
          <a:endParaRPr lang="en-US" sz="2000"/>
        </a:p>
      </dgm:t>
    </dgm:pt>
    <dgm:pt modelId="{833768C0-ACCE-4584-8D8F-C40D0F43F0FB}" type="sibTrans" cxnId="{A8BE37EF-D102-4189-A46A-981DD6DA96E8}">
      <dgm:prSet/>
      <dgm:spPr/>
      <dgm:t>
        <a:bodyPr/>
        <a:lstStyle/>
        <a:p>
          <a:endParaRPr lang="en-US" sz="2000"/>
        </a:p>
      </dgm:t>
    </dgm:pt>
    <dgm:pt modelId="{C9FCB54A-2F81-4728-9ACE-730DC80F56CC}">
      <dgm:prSet custT="1"/>
      <dgm:spPr/>
      <dgm:t>
        <a:bodyPr/>
        <a:lstStyle/>
        <a:p>
          <a:r>
            <a:rPr lang="en-US" sz="2000"/>
            <a:t>Transportation (sail boats)</a:t>
          </a:r>
        </a:p>
      </dgm:t>
    </dgm:pt>
    <dgm:pt modelId="{F08A8E5F-37F6-4E14-AE4E-4750D22E8AD6}" type="parTrans" cxnId="{AFA991D3-2C8D-4CC9-AA89-621D753EBFBB}">
      <dgm:prSet/>
      <dgm:spPr/>
      <dgm:t>
        <a:bodyPr/>
        <a:lstStyle/>
        <a:p>
          <a:endParaRPr lang="en-US" sz="2000"/>
        </a:p>
      </dgm:t>
    </dgm:pt>
    <dgm:pt modelId="{A978A958-0491-44E9-B160-9980C443495D}" type="sibTrans" cxnId="{AFA991D3-2C8D-4CC9-AA89-621D753EBFBB}">
      <dgm:prSet/>
      <dgm:spPr/>
      <dgm:t>
        <a:bodyPr/>
        <a:lstStyle/>
        <a:p>
          <a:endParaRPr lang="en-US" sz="2000"/>
        </a:p>
      </dgm:t>
    </dgm:pt>
    <dgm:pt modelId="{ADAF3331-2996-4AE6-8764-69267E5531E4}">
      <dgm:prSet custT="1"/>
      <dgm:spPr/>
      <dgm:t>
        <a:bodyPr/>
        <a:lstStyle/>
        <a:p>
          <a:r>
            <a:rPr lang="en-US" sz="2000"/>
            <a:t>Grinding grain (wind mills)</a:t>
          </a:r>
        </a:p>
      </dgm:t>
    </dgm:pt>
    <dgm:pt modelId="{0DAF6756-4A4B-4384-9A40-AFF632D02468}" type="parTrans" cxnId="{A8D93BD3-277D-41B6-B6AB-EF34709998B2}">
      <dgm:prSet/>
      <dgm:spPr/>
      <dgm:t>
        <a:bodyPr/>
        <a:lstStyle/>
        <a:p>
          <a:endParaRPr lang="en-US" sz="2000"/>
        </a:p>
      </dgm:t>
    </dgm:pt>
    <dgm:pt modelId="{BEBC98BE-11E5-4BE8-A1B5-F021DD291D9F}" type="sibTrans" cxnId="{A8D93BD3-277D-41B6-B6AB-EF34709998B2}">
      <dgm:prSet/>
      <dgm:spPr/>
      <dgm:t>
        <a:bodyPr/>
        <a:lstStyle/>
        <a:p>
          <a:endParaRPr lang="en-US" sz="2000"/>
        </a:p>
      </dgm:t>
    </dgm:pt>
    <dgm:pt modelId="{3C8D6081-29CF-4DEC-87B3-DC811BEE84F4}">
      <dgm:prSet custT="1"/>
      <dgm:spPr/>
      <dgm:t>
        <a:bodyPr/>
        <a:lstStyle/>
        <a:p>
          <a:r>
            <a:rPr lang="en-US" sz="2000"/>
            <a:t>Pumping water</a:t>
          </a:r>
        </a:p>
      </dgm:t>
    </dgm:pt>
    <dgm:pt modelId="{060823FC-6DA0-415D-82B2-CC7DE43F2B34}" type="parTrans" cxnId="{D962A6B1-F338-4387-B894-F7180E9A9CB1}">
      <dgm:prSet/>
      <dgm:spPr/>
      <dgm:t>
        <a:bodyPr/>
        <a:lstStyle/>
        <a:p>
          <a:endParaRPr lang="en-US" sz="2000"/>
        </a:p>
      </dgm:t>
    </dgm:pt>
    <dgm:pt modelId="{CA1BD47C-4025-4A4A-8EAA-A64158FAA854}" type="sibTrans" cxnId="{D962A6B1-F338-4387-B894-F7180E9A9CB1}">
      <dgm:prSet/>
      <dgm:spPr/>
      <dgm:t>
        <a:bodyPr/>
        <a:lstStyle/>
        <a:p>
          <a:endParaRPr lang="en-US" sz="2000"/>
        </a:p>
      </dgm:t>
    </dgm:pt>
    <dgm:pt modelId="{434C9CE8-9AAB-4145-A515-A5CD3FA3BB80}">
      <dgm:prSet custT="1"/>
      <dgm:spPr/>
      <dgm:t>
        <a:bodyPr/>
        <a:lstStyle/>
        <a:p>
          <a:r>
            <a:rPr lang="en-US" sz="2000"/>
            <a:t>Generating electricity</a:t>
          </a:r>
        </a:p>
      </dgm:t>
    </dgm:pt>
    <dgm:pt modelId="{3AF7EEC7-437C-4D95-9DFA-ED6F8A14A65F}" type="parTrans" cxnId="{A9A73E18-A4A5-4583-A0B1-571098B539B2}">
      <dgm:prSet/>
      <dgm:spPr/>
      <dgm:t>
        <a:bodyPr/>
        <a:lstStyle/>
        <a:p>
          <a:endParaRPr lang="en-US" sz="2000"/>
        </a:p>
      </dgm:t>
    </dgm:pt>
    <dgm:pt modelId="{9540A275-F113-45A4-BD92-07154CE534D0}" type="sibTrans" cxnId="{A9A73E18-A4A5-4583-A0B1-571098B539B2}">
      <dgm:prSet/>
      <dgm:spPr/>
      <dgm:t>
        <a:bodyPr/>
        <a:lstStyle/>
        <a:p>
          <a:endParaRPr lang="en-US" sz="2000"/>
        </a:p>
      </dgm:t>
    </dgm:pt>
    <dgm:pt modelId="{1BC5A50E-990F-48EE-A524-2190265DF88F}">
      <dgm:prSet custT="1"/>
      <dgm:spPr/>
      <dgm:t>
        <a:bodyPr/>
        <a:lstStyle/>
        <a:p>
          <a:r>
            <a:rPr lang="en-US" sz="2000"/>
            <a:t>Modern-day turbines are complicated machines</a:t>
          </a:r>
        </a:p>
      </dgm:t>
    </dgm:pt>
    <dgm:pt modelId="{3CD8058F-E699-4B70-8ED0-C335217A59EC}" type="parTrans" cxnId="{E2A9EDB5-983C-4CBE-8355-C09E7E6C4231}">
      <dgm:prSet/>
      <dgm:spPr/>
      <dgm:t>
        <a:bodyPr/>
        <a:lstStyle/>
        <a:p>
          <a:endParaRPr lang="en-US" sz="2000"/>
        </a:p>
      </dgm:t>
    </dgm:pt>
    <dgm:pt modelId="{3CE3B8E5-862E-4209-A5AE-3EF1D3CE56A1}" type="sibTrans" cxnId="{E2A9EDB5-983C-4CBE-8355-C09E7E6C4231}">
      <dgm:prSet/>
      <dgm:spPr/>
      <dgm:t>
        <a:bodyPr/>
        <a:lstStyle/>
        <a:p>
          <a:endParaRPr lang="en-US" sz="2000"/>
        </a:p>
      </dgm:t>
    </dgm:pt>
    <dgm:pt modelId="{FB0A0C8C-450A-4B8E-95C2-2006E646302C}">
      <dgm:prSet custT="1"/>
      <dgm:spPr/>
      <dgm:t>
        <a:bodyPr/>
        <a:lstStyle/>
        <a:p>
          <a:r>
            <a:rPr lang="en-US" sz="2000"/>
            <a:t>A group of wind turbines is called a wind farm</a:t>
          </a:r>
        </a:p>
      </dgm:t>
    </dgm:pt>
    <dgm:pt modelId="{ACD4981C-BC7B-47AB-915A-85B80E200087}" type="parTrans" cxnId="{3DF8504A-8C5F-4567-88D1-E86F9D2B2DE4}">
      <dgm:prSet/>
      <dgm:spPr/>
      <dgm:t>
        <a:bodyPr/>
        <a:lstStyle/>
        <a:p>
          <a:endParaRPr lang="en-US" sz="2000"/>
        </a:p>
      </dgm:t>
    </dgm:pt>
    <dgm:pt modelId="{2D03AF49-D2D6-4701-8B7B-DD828DAEB176}" type="sibTrans" cxnId="{3DF8504A-8C5F-4567-88D1-E86F9D2B2DE4}">
      <dgm:prSet/>
      <dgm:spPr/>
      <dgm:t>
        <a:bodyPr/>
        <a:lstStyle/>
        <a:p>
          <a:endParaRPr lang="en-US" sz="2000"/>
        </a:p>
      </dgm:t>
    </dgm:pt>
    <dgm:pt modelId="{185839F9-41A8-4746-98DF-E2E1DFC15D51}">
      <dgm:prSet custT="1"/>
      <dgm:spPr/>
      <dgm:t>
        <a:bodyPr/>
        <a:lstStyle/>
        <a:p>
          <a:r>
            <a:rPr lang="en-US" sz="2000"/>
            <a:t>Not all winds are created equal – meaning, the wind must be strong enough, but not too strong, to generate electricity</a:t>
          </a:r>
        </a:p>
      </dgm:t>
    </dgm:pt>
    <dgm:pt modelId="{16039E62-C6D4-4461-A64C-4A7C7A9A1166}" type="parTrans" cxnId="{631FAECA-5D8C-4CAF-9C24-D167EB7669E1}">
      <dgm:prSet/>
      <dgm:spPr/>
      <dgm:t>
        <a:bodyPr/>
        <a:lstStyle/>
        <a:p>
          <a:endParaRPr lang="en-US" sz="2000"/>
        </a:p>
      </dgm:t>
    </dgm:pt>
    <dgm:pt modelId="{68ABF9C3-7948-4A43-9554-A6021783507B}" type="sibTrans" cxnId="{631FAECA-5D8C-4CAF-9C24-D167EB7669E1}">
      <dgm:prSet/>
      <dgm:spPr/>
      <dgm:t>
        <a:bodyPr/>
        <a:lstStyle/>
        <a:p>
          <a:endParaRPr lang="en-US" sz="2000"/>
        </a:p>
      </dgm:t>
    </dgm:pt>
    <dgm:pt modelId="{E8DD99C7-7618-446B-9F8C-2DD2E5D57DBC}" type="pres">
      <dgm:prSet presAssocID="{1AFB44D6-F644-469E-AD05-1574EAD48BA5}" presName="linear" presStyleCnt="0">
        <dgm:presLayoutVars>
          <dgm:dir/>
          <dgm:animLvl val="lvl"/>
          <dgm:resizeHandles val="exact"/>
        </dgm:presLayoutVars>
      </dgm:prSet>
      <dgm:spPr/>
    </dgm:pt>
    <dgm:pt modelId="{34F48336-8C8B-4EAB-B9C3-1661DB3B587B}" type="pres">
      <dgm:prSet presAssocID="{3C78CC8A-0C30-4A6B-B329-C8073630D0F9}" presName="parentLin" presStyleCnt="0"/>
      <dgm:spPr/>
    </dgm:pt>
    <dgm:pt modelId="{E3A4FA12-0917-4101-A936-C46322C465EB}" type="pres">
      <dgm:prSet presAssocID="{3C78CC8A-0C30-4A6B-B329-C8073630D0F9}" presName="parentLeftMargin" presStyleLbl="node1" presStyleIdx="0" presStyleCnt="5"/>
      <dgm:spPr/>
    </dgm:pt>
    <dgm:pt modelId="{6B7BD624-CDE0-4239-A611-B52F2FA15D5D}" type="pres">
      <dgm:prSet presAssocID="{3C78CC8A-0C30-4A6B-B329-C8073630D0F9}" presName="parentText" presStyleLbl="node1" presStyleIdx="0" presStyleCnt="5">
        <dgm:presLayoutVars>
          <dgm:chMax val="0"/>
          <dgm:bulletEnabled val="1"/>
        </dgm:presLayoutVars>
      </dgm:prSet>
      <dgm:spPr/>
    </dgm:pt>
    <dgm:pt modelId="{8CF3CEE9-B731-4878-8296-F2157FD0A565}" type="pres">
      <dgm:prSet presAssocID="{3C78CC8A-0C30-4A6B-B329-C8073630D0F9}" presName="negativeSpace" presStyleCnt="0"/>
      <dgm:spPr/>
    </dgm:pt>
    <dgm:pt modelId="{BD3C2ABF-794A-41F2-88CC-F98B0FA95219}" type="pres">
      <dgm:prSet presAssocID="{3C78CC8A-0C30-4A6B-B329-C8073630D0F9}" presName="childText" presStyleLbl="conFgAcc1" presStyleIdx="0" presStyleCnt="5">
        <dgm:presLayoutVars>
          <dgm:bulletEnabled val="1"/>
        </dgm:presLayoutVars>
      </dgm:prSet>
      <dgm:spPr/>
    </dgm:pt>
    <dgm:pt modelId="{3F893576-BC0C-416F-80D1-8558C5C36D32}" type="pres">
      <dgm:prSet presAssocID="{7338D100-4ED5-469B-A5AE-EEF52CECDCE5}" presName="spaceBetweenRectangles" presStyleCnt="0"/>
      <dgm:spPr/>
    </dgm:pt>
    <dgm:pt modelId="{978B9F2B-EB02-4DB9-9810-820F777BF8A8}" type="pres">
      <dgm:prSet presAssocID="{71C1A240-5ECF-4188-8F25-A31EC6D3E3DE}" presName="parentLin" presStyleCnt="0"/>
      <dgm:spPr/>
    </dgm:pt>
    <dgm:pt modelId="{AD112512-503F-4F06-9B35-94B99B4E6636}" type="pres">
      <dgm:prSet presAssocID="{71C1A240-5ECF-4188-8F25-A31EC6D3E3DE}" presName="parentLeftMargin" presStyleLbl="node1" presStyleIdx="0" presStyleCnt="5"/>
      <dgm:spPr/>
    </dgm:pt>
    <dgm:pt modelId="{417E458F-9363-4D1F-ADF8-1911FADAF75C}" type="pres">
      <dgm:prSet presAssocID="{71C1A240-5ECF-4188-8F25-A31EC6D3E3DE}" presName="parentText" presStyleLbl="node1" presStyleIdx="1" presStyleCnt="5">
        <dgm:presLayoutVars>
          <dgm:chMax val="0"/>
          <dgm:bulletEnabled val="1"/>
        </dgm:presLayoutVars>
      </dgm:prSet>
      <dgm:spPr/>
    </dgm:pt>
    <dgm:pt modelId="{18440D42-453A-40C4-9FD4-F2BC31770B15}" type="pres">
      <dgm:prSet presAssocID="{71C1A240-5ECF-4188-8F25-A31EC6D3E3DE}" presName="negativeSpace" presStyleCnt="0"/>
      <dgm:spPr/>
    </dgm:pt>
    <dgm:pt modelId="{B001A9B5-A492-4B67-A181-B12F71245108}" type="pres">
      <dgm:prSet presAssocID="{71C1A240-5ECF-4188-8F25-A31EC6D3E3DE}" presName="childText" presStyleLbl="conFgAcc1" presStyleIdx="1" presStyleCnt="5">
        <dgm:presLayoutVars>
          <dgm:bulletEnabled val="1"/>
        </dgm:presLayoutVars>
      </dgm:prSet>
      <dgm:spPr/>
    </dgm:pt>
    <dgm:pt modelId="{CFF502B7-D0FE-4558-ABD0-97B58DB0D206}" type="pres">
      <dgm:prSet presAssocID="{833768C0-ACCE-4584-8D8F-C40D0F43F0FB}" presName="spaceBetweenRectangles" presStyleCnt="0"/>
      <dgm:spPr/>
    </dgm:pt>
    <dgm:pt modelId="{411A33C9-2D0F-47AA-BC20-EA86D58F71EC}" type="pres">
      <dgm:prSet presAssocID="{1BC5A50E-990F-48EE-A524-2190265DF88F}" presName="parentLin" presStyleCnt="0"/>
      <dgm:spPr/>
    </dgm:pt>
    <dgm:pt modelId="{B77CEAE8-DA72-4D8A-B338-2D2D0E91DA78}" type="pres">
      <dgm:prSet presAssocID="{1BC5A50E-990F-48EE-A524-2190265DF88F}" presName="parentLeftMargin" presStyleLbl="node1" presStyleIdx="1" presStyleCnt="5"/>
      <dgm:spPr/>
    </dgm:pt>
    <dgm:pt modelId="{830EB4BD-E3B0-4E0B-8286-C66B2881C593}" type="pres">
      <dgm:prSet presAssocID="{1BC5A50E-990F-48EE-A524-2190265DF88F}" presName="parentText" presStyleLbl="node1" presStyleIdx="2" presStyleCnt="5">
        <dgm:presLayoutVars>
          <dgm:chMax val="0"/>
          <dgm:bulletEnabled val="1"/>
        </dgm:presLayoutVars>
      </dgm:prSet>
      <dgm:spPr/>
    </dgm:pt>
    <dgm:pt modelId="{A9705E38-0824-4400-B233-1743C6748225}" type="pres">
      <dgm:prSet presAssocID="{1BC5A50E-990F-48EE-A524-2190265DF88F}" presName="negativeSpace" presStyleCnt="0"/>
      <dgm:spPr/>
    </dgm:pt>
    <dgm:pt modelId="{546C0E0A-A019-401F-AC93-C0C5001937E8}" type="pres">
      <dgm:prSet presAssocID="{1BC5A50E-990F-48EE-A524-2190265DF88F}" presName="childText" presStyleLbl="conFgAcc1" presStyleIdx="2" presStyleCnt="5">
        <dgm:presLayoutVars>
          <dgm:bulletEnabled val="1"/>
        </dgm:presLayoutVars>
      </dgm:prSet>
      <dgm:spPr/>
    </dgm:pt>
    <dgm:pt modelId="{5BBAE105-A4D7-469C-BB7C-818C7C759435}" type="pres">
      <dgm:prSet presAssocID="{3CE3B8E5-862E-4209-A5AE-3EF1D3CE56A1}" presName="spaceBetweenRectangles" presStyleCnt="0"/>
      <dgm:spPr/>
    </dgm:pt>
    <dgm:pt modelId="{BB652983-83B1-4DC9-918D-184965084606}" type="pres">
      <dgm:prSet presAssocID="{FB0A0C8C-450A-4B8E-95C2-2006E646302C}" presName="parentLin" presStyleCnt="0"/>
      <dgm:spPr/>
    </dgm:pt>
    <dgm:pt modelId="{E0BED1D4-8659-4E82-B8E4-FCD327D7F0F8}" type="pres">
      <dgm:prSet presAssocID="{FB0A0C8C-450A-4B8E-95C2-2006E646302C}" presName="parentLeftMargin" presStyleLbl="node1" presStyleIdx="2" presStyleCnt="5"/>
      <dgm:spPr/>
    </dgm:pt>
    <dgm:pt modelId="{47B6F63D-445F-418B-8C13-353777B790E2}" type="pres">
      <dgm:prSet presAssocID="{FB0A0C8C-450A-4B8E-95C2-2006E646302C}" presName="parentText" presStyleLbl="node1" presStyleIdx="3" presStyleCnt="5">
        <dgm:presLayoutVars>
          <dgm:chMax val="0"/>
          <dgm:bulletEnabled val="1"/>
        </dgm:presLayoutVars>
      </dgm:prSet>
      <dgm:spPr/>
    </dgm:pt>
    <dgm:pt modelId="{6A32A2C2-885F-4D72-AE79-4C0FA6566D9B}" type="pres">
      <dgm:prSet presAssocID="{FB0A0C8C-450A-4B8E-95C2-2006E646302C}" presName="negativeSpace" presStyleCnt="0"/>
      <dgm:spPr/>
    </dgm:pt>
    <dgm:pt modelId="{DE7AE7E8-BE00-4D80-AF6E-87234EC54BC3}" type="pres">
      <dgm:prSet presAssocID="{FB0A0C8C-450A-4B8E-95C2-2006E646302C}" presName="childText" presStyleLbl="conFgAcc1" presStyleIdx="3" presStyleCnt="5">
        <dgm:presLayoutVars>
          <dgm:bulletEnabled val="1"/>
        </dgm:presLayoutVars>
      </dgm:prSet>
      <dgm:spPr/>
    </dgm:pt>
    <dgm:pt modelId="{CA7349A2-7A52-40AC-9AC6-C3866E941F79}" type="pres">
      <dgm:prSet presAssocID="{2D03AF49-D2D6-4701-8B7B-DD828DAEB176}" presName="spaceBetweenRectangles" presStyleCnt="0"/>
      <dgm:spPr/>
    </dgm:pt>
    <dgm:pt modelId="{2711C1D7-5D3B-4686-A14B-49845E9322C7}" type="pres">
      <dgm:prSet presAssocID="{185839F9-41A8-4746-98DF-E2E1DFC15D51}" presName="parentLin" presStyleCnt="0"/>
      <dgm:spPr/>
    </dgm:pt>
    <dgm:pt modelId="{235D9CA9-3F21-4B84-B0E3-0BA7D853BF59}" type="pres">
      <dgm:prSet presAssocID="{185839F9-41A8-4746-98DF-E2E1DFC15D51}" presName="parentLeftMargin" presStyleLbl="node1" presStyleIdx="3" presStyleCnt="5"/>
      <dgm:spPr/>
    </dgm:pt>
    <dgm:pt modelId="{84BD99B5-E369-495F-A73B-D8B1371F0208}" type="pres">
      <dgm:prSet presAssocID="{185839F9-41A8-4746-98DF-E2E1DFC15D51}" presName="parentText" presStyleLbl="node1" presStyleIdx="4" presStyleCnt="5">
        <dgm:presLayoutVars>
          <dgm:chMax val="0"/>
          <dgm:bulletEnabled val="1"/>
        </dgm:presLayoutVars>
      </dgm:prSet>
      <dgm:spPr/>
    </dgm:pt>
    <dgm:pt modelId="{6E4E1E0A-EB86-4CD0-AFF1-E832242D2238}" type="pres">
      <dgm:prSet presAssocID="{185839F9-41A8-4746-98DF-E2E1DFC15D51}" presName="negativeSpace" presStyleCnt="0"/>
      <dgm:spPr/>
    </dgm:pt>
    <dgm:pt modelId="{42F3DA40-EB47-4199-80DC-DDAE9BDDD9A7}" type="pres">
      <dgm:prSet presAssocID="{185839F9-41A8-4746-98DF-E2E1DFC15D51}" presName="childText" presStyleLbl="conFgAcc1" presStyleIdx="4" presStyleCnt="5">
        <dgm:presLayoutVars>
          <dgm:bulletEnabled val="1"/>
        </dgm:presLayoutVars>
      </dgm:prSet>
      <dgm:spPr/>
    </dgm:pt>
  </dgm:ptLst>
  <dgm:cxnLst>
    <dgm:cxn modelId="{BB335B10-FC6E-45B9-B943-FDD5AA733BA6}" type="presOf" srcId="{1BC5A50E-990F-48EE-A524-2190265DF88F}" destId="{B77CEAE8-DA72-4D8A-B338-2D2D0E91DA78}" srcOrd="0" destOrd="0" presId="urn:microsoft.com/office/officeart/2005/8/layout/list1"/>
    <dgm:cxn modelId="{6210A815-B040-49DE-97F5-0D2BA934D271}" type="presOf" srcId="{71C1A240-5ECF-4188-8F25-A31EC6D3E3DE}" destId="{AD112512-503F-4F06-9B35-94B99B4E6636}" srcOrd="0" destOrd="0" presId="urn:microsoft.com/office/officeart/2005/8/layout/list1"/>
    <dgm:cxn modelId="{8514FC17-FD02-4B4C-99C7-93EDD5E7A212}" type="presOf" srcId="{434C9CE8-9AAB-4145-A515-A5CD3FA3BB80}" destId="{B001A9B5-A492-4B67-A181-B12F71245108}" srcOrd="0" destOrd="3" presId="urn:microsoft.com/office/officeart/2005/8/layout/list1"/>
    <dgm:cxn modelId="{A9A73E18-A4A5-4583-A0B1-571098B539B2}" srcId="{71C1A240-5ECF-4188-8F25-A31EC6D3E3DE}" destId="{434C9CE8-9AAB-4145-A515-A5CD3FA3BB80}" srcOrd="3" destOrd="0" parTransId="{3AF7EEC7-437C-4D95-9DFA-ED6F8A14A65F}" sibTransId="{9540A275-F113-45A4-BD92-07154CE534D0}"/>
    <dgm:cxn modelId="{0D14D626-A1FC-409D-9515-3D3FAFD346C7}" type="presOf" srcId="{185839F9-41A8-4746-98DF-E2E1DFC15D51}" destId="{84BD99B5-E369-495F-A73B-D8B1371F0208}" srcOrd="1" destOrd="0" presId="urn:microsoft.com/office/officeart/2005/8/layout/list1"/>
    <dgm:cxn modelId="{11AFF727-97A4-4AD3-A0A3-2559435DCB54}" type="presOf" srcId="{3C78CC8A-0C30-4A6B-B329-C8073630D0F9}" destId="{6B7BD624-CDE0-4239-A611-B52F2FA15D5D}" srcOrd="1" destOrd="0" presId="urn:microsoft.com/office/officeart/2005/8/layout/list1"/>
    <dgm:cxn modelId="{874CB83F-B1BE-4C54-8CA8-53986B0CD58D}" type="presOf" srcId="{FB0A0C8C-450A-4B8E-95C2-2006E646302C}" destId="{47B6F63D-445F-418B-8C13-353777B790E2}" srcOrd="1" destOrd="0" presId="urn:microsoft.com/office/officeart/2005/8/layout/list1"/>
    <dgm:cxn modelId="{1C0E005C-27FB-4FF1-B20A-321C37608282}" type="presOf" srcId="{FB0A0C8C-450A-4B8E-95C2-2006E646302C}" destId="{E0BED1D4-8659-4E82-B8E4-FCD327D7F0F8}" srcOrd="0" destOrd="0" presId="urn:microsoft.com/office/officeart/2005/8/layout/list1"/>
    <dgm:cxn modelId="{3DF8504A-8C5F-4567-88D1-E86F9D2B2DE4}" srcId="{1AFB44D6-F644-469E-AD05-1574EAD48BA5}" destId="{FB0A0C8C-450A-4B8E-95C2-2006E646302C}" srcOrd="3" destOrd="0" parTransId="{ACD4981C-BC7B-47AB-915A-85B80E200087}" sibTransId="{2D03AF49-D2D6-4701-8B7B-DD828DAEB176}"/>
    <dgm:cxn modelId="{4C43A28C-634E-4A31-AB95-57250CB3A38D}" type="presOf" srcId="{C9FCB54A-2F81-4728-9ACE-730DC80F56CC}" destId="{B001A9B5-A492-4B67-A181-B12F71245108}" srcOrd="0" destOrd="0" presId="urn:microsoft.com/office/officeart/2005/8/layout/list1"/>
    <dgm:cxn modelId="{EC72E58C-D52E-4636-91E0-1F4AEA729412}" type="presOf" srcId="{71C1A240-5ECF-4188-8F25-A31EC6D3E3DE}" destId="{417E458F-9363-4D1F-ADF8-1911FADAF75C}" srcOrd="1" destOrd="0" presId="urn:microsoft.com/office/officeart/2005/8/layout/list1"/>
    <dgm:cxn modelId="{B057B59E-3C3D-4FEF-967D-1673C998D4A4}" type="presOf" srcId="{ADAF3331-2996-4AE6-8764-69267E5531E4}" destId="{B001A9B5-A492-4B67-A181-B12F71245108}" srcOrd="0" destOrd="1" presId="urn:microsoft.com/office/officeart/2005/8/layout/list1"/>
    <dgm:cxn modelId="{D962A6B1-F338-4387-B894-F7180E9A9CB1}" srcId="{71C1A240-5ECF-4188-8F25-A31EC6D3E3DE}" destId="{3C8D6081-29CF-4DEC-87B3-DC811BEE84F4}" srcOrd="2" destOrd="0" parTransId="{060823FC-6DA0-415D-82B2-CC7DE43F2B34}" sibTransId="{CA1BD47C-4025-4A4A-8EAA-A64158FAA854}"/>
    <dgm:cxn modelId="{9D2367B5-DC09-4DE9-9113-44C801D91629}" srcId="{1AFB44D6-F644-469E-AD05-1574EAD48BA5}" destId="{3C78CC8A-0C30-4A6B-B329-C8073630D0F9}" srcOrd="0" destOrd="0" parTransId="{4654BD5F-FB20-4B59-943A-8786A6463A35}" sibTransId="{7338D100-4ED5-469B-A5AE-EEF52CECDCE5}"/>
    <dgm:cxn modelId="{E2A9EDB5-983C-4CBE-8355-C09E7E6C4231}" srcId="{1AFB44D6-F644-469E-AD05-1574EAD48BA5}" destId="{1BC5A50E-990F-48EE-A524-2190265DF88F}" srcOrd="2" destOrd="0" parTransId="{3CD8058F-E699-4B70-8ED0-C335217A59EC}" sibTransId="{3CE3B8E5-862E-4209-A5AE-3EF1D3CE56A1}"/>
    <dgm:cxn modelId="{6DE369C4-81D0-46DA-9FA3-69CA5921A9F4}" type="presOf" srcId="{185839F9-41A8-4746-98DF-E2E1DFC15D51}" destId="{235D9CA9-3F21-4B84-B0E3-0BA7D853BF59}" srcOrd="0" destOrd="0" presId="urn:microsoft.com/office/officeart/2005/8/layout/list1"/>
    <dgm:cxn modelId="{631FAECA-5D8C-4CAF-9C24-D167EB7669E1}" srcId="{1AFB44D6-F644-469E-AD05-1574EAD48BA5}" destId="{185839F9-41A8-4746-98DF-E2E1DFC15D51}" srcOrd="4" destOrd="0" parTransId="{16039E62-C6D4-4461-A64C-4A7C7A9A1166}" sibTransId="{68ABF9C3-7948-4A43-9554-A6021783507B}"/>
    <dgm:cxn modelId="{A8D93BD3-277D-41B6-B6AB-EF34709998B2}" srcId="{71C1A240-5ECF-4188-8F25-A31EC6D3E3DE}" destId="{ADAF3331-2996-4AE6-8764-69267E5531E4}" srcOrd="1" destOrd="0" parTransId="{0DAF6756-4A4B-4384-9A40-AFF632D02468}" sibTransId="{BEBC98BE-11E5-4BE8-A1B5-F021DD291D9F}"/>
    <dgm:cxn modelId="{AFA991D3-2C8D-4CC9-AA89-621D753EBFBB}" srcId="{71C1A240-5ECF-4188-8F25-A31EC6D3E3DE}" destId="{C9FCB54A-2F81-4728-9ACE-730DC80F56CC}" srcOrd="0" destOrd="0" parTransId="{F08A8E5F-37F6-4E14-AE4E-4750D22E8AD6}" sibTransId="{A978A958-0491-44E9-B160-9980C443495D}"/>
    <dgm:cxn modelId="{76634DE4-2085-46C1-8F02-A0509824BAE5}" type="presOf" srcId="{3C78CC8A-0C30-4A6B-B329-C8073630D0F9}" destId="{E3A4FA12-0917-4101-A936-C46322C465EB}" srcOrd="0" destOrd="0" presId="urn:microsoft.com/office/officeart/2005/8/layout/list1"/>
    <dgm:cxn modelId="{FF19A2ED-1B78-45EC-98C5-52A628CB9E92}" type="presOf" srcId="{1BC5A50E-990F-48EE-A524-2190265DF88F}" destId="{830EB4BD-E3B0-4E0B-8286-C66B2881C593}" srcOrd="1" destOrd="0" presId="urn:microsoft.com/office/officeart/2005/8/layout/list1"/>
    <dgm:cxn modelId="{A8BE37EF-D102-4189-A46A-981DD6DA96E8}" srcId="{1AFB44D6-F644-469E-AD05-1574EAD48BA5}" destId="{71C1A240-5ECF-4188-8F25-A31EC6D3E3DE}" srcOrd="1" destOrd="0" parTransId="{7ACB740E-2F6C-4059-BAE4-FBC765C92B49}" sibTransId="{833768C0-ACCE-4584-8D8F-C40D0F43F0FB}"/>
    <dgm:cxn modelId="{80930DFA-2668-4642-8F64-14DF7D99FCA3}" type="presOf" srcId="{3C8D6081-29CF-4DEC-87B3-DC811BEE84F4}" destId="{B001A9B5-A492-4B67-A181-B12F71245108}" srcOrd="0" destOrd="2" presId="urn:microsoft.com/office/officeart/2005/8/layout/list1"/>
    <dgm:cxn modelId="{BDE23FFE-D78A-4558-B3FB-1A11E86F99EE}" type="presOf" srcId="{1AFB44D6-F644-469E-AD05-1574EAD48BA5}" destId="{E8DD99C7-7618-446B-9F8C-2DD2E5D57DBC}" srcOrd="0" destOrd="0" presId="urn:microsoft.com/office/officeart/2005/8/layout/list1"/>
    <dgm:cxn modelId="{4900B508-ACA7-4132-8AA3-26DFA99FDC7F}" type="presParOf" srcId="{E8DD99C7-7618-446B-9F8C-2DD2E5D57DBC}" destId="{34F48336-8C8B-4EAB-B9C3-1661DB3B587B}" srcOrd="0" destOrd="0" presId="urn:microsoft.com/office/officeart/2005/8/layout/list1"/>
    <dgm:cxn modelId="{280A671B-1334-478A-A81C-31307DB3915B}" type="presParOf" srcId="{34F48336-8C8B-4EAB-B9C3-1661DB3B587B}" destId="{E3A4FA12-0917-4101-A936-C46322C465EB}" srcOrd="0" destOrd="0" presId="urn:microsoft.com/office/officeart/2005/8/layout/list1"/>
    <dgm:cxn modelId="{058691CC-1CA0-4C53-8C40-3D8D3EBD7AFF}" type="presParOf" srcId="{34F48336-8C8B-4EAB-B9C3-1661DB3B587B}" destId="{6B7BD624-CDE0-4239-A611-B52F2FA15D5D}" srcOrd="1" destOrd="0" presId="urn:microsoft.com/office/officeart/2005/8/layout/list1"/>
    <dgm:cxn modelId="{C7288DD5-8CDC-47BD-A9BC-7C50A5FBF058}" type="presParOf" srcId="{E8DD99C7-7618-446B-9F8C-2DD2E5D57DBC}" destId="{8CF3CEE9-B731-4878-8296-F2157FD0A565}" srcOrd="1" destOrd="0" presId="urn:microsoft.com/office/officeart/2005/8/layout/list1"/>
    <dgm:cxn modelId="{040D89EC-A7EC-47A6-9B0A-C06C8A7007FC}" type="presParOf" srcId="{E8DD99C7-7618-446B-9F8C-2DD2E5D57DBC}" destId="{BD3C2ABF-794A-41F2-88CC-F98B0FA95219}" srcOrd="2" destOrd="0" presId="urn:microsoft.com/office/officeart/2005/8/layout/list1"/>
    <dgm:cxn modelId="{ACAE8D91-EAED-4985-BA33-C3EB5B691002}" type="presParOf" srcId="{E8DD99C7-7618-446B-9F8C-2DD2E5D57DBC}" destId="{3F893576-BC0C-416F-80D1-8558C5C36D32}" srcOrd="3" destOrd="0" presId="urn:microsoft.com/office/officeart/2005/8/layout/list1"/>
    <dgm:cxn modelId="{282A21A0-C475-4028-87C2-8E6E8F039136}" type="presParOf" srcId="{E8DD99C7-7618-446B-9F8C-2DD2E5D57DBC}" destId="{978B9F2B-EB02-4DB9-9810-820F777BF8A8}" srcOrd="4" destOrd="0" presId="urn:microsoft.com/office/officeart/2005/8/layout/list1"/>
    <dgm:cxn modelId="{BEBD5FEC-15A1-4BB6-85F5-488FE1E53B9D}" type="presParOf" srcId="{978B9F2B-EB02-4DB9-9810-820F777BF8A8}" destId="{AD112512-503F-4F06-9B35-94B99B4E6636}" srcOrd="0" destOrd="0" presId="urn:microsoft.com/office/officeart/2005/8/layout/list1"/>
    <dgm:cxn modelId="{CB54582C-E455-4B34-B008-72A23572B1DF}" type="presParOf" srcId="{978B9F2B-EB02-4DB9-9810-820F777BF8A8}" destId="{417E458F-9363-4D1F-ADF8-1911FADAF75C}" srcOrd="1" destOrd="0" presId="urn:microsoft.com/office/officeart/2005/8/layout/list1"/>
    <dgm:cxn modelId="{99BD1895-F665-421C-8A4D-570FB39ED091}" type="presParOf" srcId="{E8DD99C7-7618-446B-9F8C-2DD2E5D57DBC}" destId="{18440D42-453A-40C4-9FD4-F2BC31770B15}" srcOrd="5" destOrd="0" presId="urn:microsoft.com/office/officeart/2005/8/layout/list1"/>
    <dgm:cxn modelId="{2CD4AA62-1C9E-437C-ADD5-E155577A7E46}" type="presParOf" srcId="{E8DD99C7-7618-446B-9F8C-2DD2E5D57DBC}" destId="{B001A9B5-A492-4B67-A181-B12F71245108}" srcOrd="6" destOrd="0" presId="urn:microsoft.com/office/officeart/2005/8/layout/list1"/>
    <dgm:cxn modelId="{9647B6B5-D985-4139-A460-B8B975F71B88}" type="presParOf" srcId="{E8DD99C7-7618-446B-9F8C-2DD2E5D57DBC}" destId="{CFF502B7-D0FE-4558-ABD0-97B58DB0D206}" srcOrd="7" destOrd="0" presId="urn:microsoft.com/office/officeart/2005/8/layout/list1"/>
    <dgm:cxn modelId="{695916CB-B42C-4A7C-BEBB-B9AAE3E5045A}" type="presParOf" srcId="{E8DD99C7-7618-446B-9F8C-2DD2E5D57DBC}" destId="{411A33C9-2D0F-47AA-BC20-EA86D58F71EC}" srcOrd="8" destOrd="0" presId="urn:microsoft.com/office/officeart/2005/8/layout/list1"/>
    <dgm:cxn modelId="{D2ADDBB3-D885-49E1-9D46-08082512CF0D}" type="presParOf" srcId="{411A33C9-2D0F-47AA-BC20-EA86D58F71EC}" destId="{B77CEAE8-DA72-4D8A-B338-2D2D0E91DA78}" srcOrd="0" destOrd="0" presId="urn:microsoft.com/office/officeart/2005/8/layout/list1"/>
    <dgm:cxn modelId="{8DBB97A9-207B-4BF0-B4A9-56217D13354E}" type="presParOf" srcId="{411A33C9-2D0F-47AA-BC20-EA86D58F71EC}" destId="{830EB4BD-E3B0-4E0B-8286-C66B2881C593}" srcOrd="1" destOrd="0" presId="urn:microsoft.com/office/officeart/2005/8/layout/list1"/>
    <dgm:cxn modelId="{185F0A6E-DCE4-42AC-A0CF-68AE7E198B64}" type="presParOf" srcId="{E8DD99C7-7618-446B-9F8C-2DD2E5D57DBC}" destId="{A9705E38-0824-4400-B233-1743C6748225}" srcOrd="9" destOrd="0" presId="urn:microsoft.com/office/officeart/2005/8/layout/list1"/>
    <dgm:cxn modelId="{4D65A1CB-C20E-4C96-8607-7714B8FC0547}" type="presParOf" srcId="{E8DD99C7-7618-446B-9F8C-2DD2E5D57DBC}" destId="{546C0E0A-A019-401F-AC93-C0C5001937E8}" srcOrd="10" destOrd="0" presId="urn:microsoft.com/office/officeart/2005/8/layout/list1"/>
    <dgm:cxn modelId="{CA202A39-0430-490E-B406-D9E5B9DABB03}" type="presParOf" srcId="{E8DD99C7-7618-446B-9F8C-2DD2E5D57DBC}" destId="{5BBAE105-A4D7-469C-BB7C-818C7C759435}" srcOrd="11" destOrd="0" presId="urn:microsoft.com/office/officeart/2005/8/layout/list1"/>
    <dgm:cxn modelId="{99536140-0822-4243-A247-2A71056D3171}" type="presParOf" srcId="{E8DD99C7-7618-446B-9F8C-2DD2E5D57DBC}" destId="{BB652983-83B1-4DC9-918D-184965084606}" srcOrd="12" destOrd="0" presId="urn:microsoft.com/office/officeart/2005/8/layout/list1"/>
    <dgm:cxn modelId="{7188BD3C-6B0C-4D5F-BC80-9E3705FEF9AC}" type="presParOf" srcId="{BB652983-83B1-4DC9-918D-184965084606}" destId="{E0BED1D4-8659-4E82-B8E4-FCD327D7F0F8}" srcOrd="0" destOrd="0" presId="urn:microsoft.com/office/officeart/2005/8/layout/list1"/>
    <dgm:cxn modelId="{FB61FFAB-CF11-435D-A42C-D28E3329D749}" type="presParOf" srcId="{BB652983-83B1-4DC9-918D-184965084606}" destId="{47B6F63D-445F-418B-8C13-353777B790E2}" srcOrd="1" destOrd="0" presId="urn:microsoft.com/office/officeart/2005/8/layout/list1"/>
    <dgm:cxn modelId="{5F1C1489-7CF0-452A-83D8-57D6384382E9}" type="presParOf" srcId="{E8DD99C7-7618-446B-9F8C-2DD2E5D57DBC}" destId="{6A32A2C2-885F-4D72-AE79-4C0FA6566D9B}" srcOrd="13" destOrd="0" presId="urn:microsoft.com/office/officeart/2005/8/layout/list1"/>
    <dgm:cxn modelId="{48037CEA-368E-4A2B-87F3-F31BDFBAA92A}" type="presParOf" srcId="{E8DD99C7-7618-446B-9F8C-2DD2E5D57DBC}" destId="{DE7AE7E8-BE00-4D80-AF6E-87234EC54BC3}" srcOrd="14" destOrd="0" presId="urn:microsoft.com/office/officeart/2005/8/layout/list1"/>
    <dgm:cxn modelId="{94C697CD-3B19-4516-8601-B39EBBB20DEE}" type="presParOf" srcId="{E8DD99C7-7618-446B-9F8C-2DD2E5D57DBC}" destId="{CA7349A2-7A52-40AC-9AC6-C3866E941F79}" srcOrd="15" destOrd="0" presId="urn:microsoft.com/office/officeart/2005/8/layout/list1"/>
    <dgm:cxn modelId="{2B6078AC-D9FB-4FA5-8203-9121A5F36E78}" type="presParOf" srcId="{E8DD99C7-7618-446B-9F8C-2DD2E5D57DBC}" destId="{2711C1D7-5D3B-4686-A14B-49845E9322C7}" srcOrd="16" destOrd="0" presId="urn:microsoft.com/office/officeart/2005/8/layout/list1"/>
    <dgm:cxn modelId="{F530D3FB-6EB1-4D26-8EC6-D4031698BDBE}" type="presParOf" srcId="{2711C1D7-5D3B-4686-A14B-49845E9322C7}" destId="{235D9CA9-3F21-4B84-B0E3-0BA7D853BF59}" srcOrd="0" destOrd="0" presId="urn:microsoft.com/office/officeart/2005/8/layout/list1"/>
    <dgm:cxn modelId="{DA60821D-88F6-452A-B4E2-21F155388578}" type="presParOf" srcId="{2711C1D7-5D3B-4686-A14B-49845E9322C7}" destId="{84BD99B5-E369-495F-A73B-D8B1371F0208}" srcOrd="1" destOrd="0" presId="urn:microsoft.com/office/officeart/2005/8/layout/list1"/>
    <dgm:cxn modelId="{CA327791-434E-4C12-ACD9-F860D5A609D0}" type="presParOf" srcId="{E8DD99C7-7618-446B-9F8C-2DD2E5D57DBC}" destId="{6E4E1E0A-EB86-4CD0-AFF1-E832242D2238}" srcOrd="17" destOrd="0" presId="urn:microsoft.com/office/officeart/2005/8/layout/list1"/>
    <dgm:cxn modelId="{B614C4FD-DDC1-4445-B247-0E068CD4ED1A}" type="presParOf" srcId="{E8DD99C7-7618-446B-9F8C-2DD2E5D57DBC}" destId="{42F3DA40-EB47-4199-80DC-DDAE9BDDD9A7}" srcOrd="18"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8D0FB9A-9D78-4BC5-A814-A349B9B847C0}" type="doc">
      <dgm:prSet loTypeId="urn:microsoft.com/office/officeart/2005/8/layout/vList2" loCatId="list" qsTypeId="urn:microsoft.com/office/officeart/2005/8/quickstyle/simple1" qsCatId="simple" csTypeId="urn:microsoft.com/office/officeart/2005/8/colors/accent4_3" csCatId="accent4" phldr="1"/>
      <dgm:spPr/>
      <dgm:t>
        <a:bodyPr/>
        <a:lstStyle/>
        <a:p>
          <a:endParaRPr lang="en-US"/>
        </a:p>
      </dgm:t>
    </dgm:pt>
    <dgm:pt modelId="{DA8E34FA-60BE-46BF-9839-AE40050241BE}">
      <dgm:prSet phldrT="[Text]"/>
      <dgm:spPr/>
      <dgm:t>
        <a:bodyPr/>
        <a:lstStyle/>
        <a:p>
          <a:r>
            <a:rPr lang="en-US" dirty="0"/>
            <a:t>Offshore turbines are taller, higher generating capacity</a:t>
          </a:r>
        </a:p>
      </dgm:t>
    </dgm:pt>
    <dgm:pt modelId="{13201E5D-964C-4F4D-AAA6-7E91EFBAE3A8}" type="parTrans" cxnId="{06392A5C-A4C1-4E98-8F8E-3CAF54B1F47D}">
      <dgm:prSet/>
      <dgm:spPr/>
      <dgm:t>
        <a:bodyPr/>
        <a:lstStyle/>
        <a:p>
          <a:endParaRPr lang="en-US"/>
        </a:p>
      </dgm:t>
    </dgm:pt>
    <dgm:pt modelId="{7BA68D52-0B42-4F07-A49A-BB38EA7479DF}" type="sibTrans" cxnId="{06392A5C-A4C1-4E98-8F8E-3CAF54B1F47D}">
      <dgm:prSet/>
      <dgm:spPr/>
      <dgm:t>
        <a:bodyPr/>
        <a:lstStyle/>
        <a:p>
          <a:endParaRPr lang="en-US"/>
        </a:p>
      </dgm:t>
    </dgm:pt>
    <dgm:pt modelId="{B2593B72-C60E-4E48-8EAF-317DD01ECB17}">
      <dgm:prSet phldrT="[Text]"/>
      <dgm:spPr/>
      <dgm:t>
        <a:bodyPr/>
        <a:lstStyle/>
        <a:p>
          <a:r>
            <a:rPr lang="en-US" dirty="0"/>
            <a:t>Turbines offshore can be located closer to population centers</a:t>
          </a:r>
        </a:p>
      </dgm:t>
    </dgm:pt>
    <dgm:pt modelId="{9E306618-25B2-4294-9D17-8E78C9F886F6}" type="parTrans" cxnId="{11C7EDC7-7C70-49B3-82E3-A983CBD4E5FA}">
      <dgm:prSet/>
      <dgm:spPr/>
      <dgm:t>
        <a:bodyPr/>
        <a:lstStyle/>
        <a:p>
          <a:endParaRPr lang="en-US"/>
        </a:p>
      </dgm:t>
    </dgm:pt>
    <dgm:pt modelId="{CEAFE6D5-4AC9-4476-9F0E-49BFD801719D}" type="sibTrans" cxnId="{11C7EDC7-7C70-49B3-82E3-A983CBD4E5FA}">
      <dgm:prSet/>
      <dgm:spPr/>
      <dgm:t>
        <a:bodyPr/>
        <a:lstStyle/>
        <a:p>
          <a:endParaRPr lang="en-US"/>
        </a:p>
      </dgm:t>
    </dgm:pt>
    <dgm:pt modelId="{A2CABD37-541B-4554-B79B-F8B08B91AA17}">
      <dgm:prSet phldrT="[Text]"/>
      <dgm:spPr/>
      <dgm:t>
        <a:bodyPr/>
        <a:lstStyle/>
        <a:p>
          <a:r>
            <a:rPr lang="en-US" dirty="0"/>
            <a:t>Entirely new set of challenges</a:t>
          </a:r>
        </a:p>
      </dgm:t>
    </dgm:pt>
    <dgm:pt modelId="{5364D173-460F-4B61-B6E6-2B93707C8A25}" type="parTrans" cxnId="{2F796F04-2F1C-45A0-85CB-075E0EF6285A}">
      <dgm:prSet/>
      <dgm:spPr/>
      <dgm:t>
        <a:bodyPr/>
        <a:lstStyle/>
        <a:p>
          <a:endParaRPr lang="en-US"/>
        </a:p>
      </dgm:t>
    </dgm:pt>
    <dgm:pt modelId="{5919A832-4DED-4C4B-B55E-448F9F325DB2}" type="sibTrans" cxnId="{2F796F04-2F1C-45A0-85CB-075E0EF6285A}">
      <dgm:prSet/>
      <dgm:spPr/>
      <dgm:t>
        <a:bodyPr/>
        <a:lstStyle/>
        <a:p>
          <a:endParaRPr lang="en-US"/>
        </a:p>
      </dgm:t>
    </dgm:pt>
    <dgm:pt modelId="{DCC9E6E4-B890-4B7C-B08B-D316496FA2D6}">
      <dgm:prSet phldrT="[Text]"/>
      <dgm:spPr/>
      <dgm:t>
        <a:bodyPr/>
        <a:lstStyle/>
        <a:p>
          <a:r>
            <a:rPr lang="en-US" dirty="0"/>
            <a:t>To reduce maintenance needs and time, offshore turbines are often direct-drive (no gear box)</a:t>
          </a:r>
        </a:p>
      </dgm:t>
    </dgm:pt>
    <dgm:pt modelId="{FAC3130A-2823-40FE-BD35-A5C88DA0FB32}" type="parTrans" cxnId="{21D4E615-0985-44D1-B716-ECE0FD64BB2D}">
      <dgm:prSet/>
      <dgm:spPr/>
      <dgm:t>
        <a:bodyPr/>
        <a:lstStyle/>
        <a:p>
          <a:endParaRPr lang="en-US"/>
        </a:p>
      </dgm:t>
    </dgm:pt>
    <dgm:pt modelId="{09312607-0D65-41AE-8234-B4371C59AEDE}" type="sibTrans" cxnId="{21D4E615-0985-44D1-B716-ECE0FD64BB2D}">
      <dgm:prSet/>
      <dgm:spPr/>
      <dgm:t>
        <a:bodyPr/>
        <a:lstStyle/>
        <a:p>
          <a:endParaRPr lang="en-US"/>
        </a:p>
      </dgm:t>
    </dgm:pt>
    <dgm:pt modelId="{71B448AC-B9F1-4CD3-8AB0-48B1380F25AB}" type="pres">
      <dgm:prSet presAssocID="{A8D0FB9A-9D78-4BC5-A814-A349B9B847C0}" presName="linear" presStyleCnt="0">
        <dgm:presLayoutVars>
          <dgm:animLvl val="lvl"/>
          <dgm:resizeHandles val="exact"/>
        </dgm:presLayoutVars>
      </dgm:prSet>
      <dgm:spPr/>
    </dgm:pt>
    <dgm:pt modelId="{46EB91D7-94EB-47F8-97C6-A2B5B9B56D10}" type="pres">
      <dgm:prSet presAssocID="{DA8E34FA-60BE-46BF-9839-AE40050241BE}" presName="parentText" presStyleLbl="node1" presStyleIdx="0" presStyleCnt="4">
        <dgm:presLayoutVars>
          <dgm:chMax val="0"/>
          <dgm:bulletEnabled val="1"/>
        </dgm:presLayoutVars>
      </dgm:prSet>
      <dgm:spPr/>
    </dgm:pt>
    <dgm:pt modelId="{FF05AA48-74F3-45AD-A011-9A001CE78F3E}" type="pres">
      <dgm:prSet presAssocID="{7BA68D52-0B42-4F07-A49A-BB38EA7479DF}" presName="spacer" presStyleCnt="0"/>
      <dgm:spPr/>
    </dgm:pt>
    <dgm:pt modelId="{91452F71-FA1B-4A29-9F25-5274DC70C3AD}" type="pres">
      <dgm:prSet presAssocID="{B2593B72-C60E-4E48-8EAF-317DD01ECB17}" presName="parentText" presStyleLbl="node1" presStyleIdx="1" presStyleCnt="4">
        <dgm:presLayoutVars>
          <dgm:chMax val="0"/>
          <dgm:bulletEnabled val="1"/>
        </dgm:presLayoutVars>
      </dgm:prSet>
      <dgm:spPr/>
    </dgm:pt>
    <dgm:pt modelId="{4306AA33-CFBE-43F4-B5FE-80C9EF18E342}" type="pres">
      <dgm:prSet presAssocID="{CEAFE6D5-4AC9-4476-9F0E-49BFD801719D}" presName="spacer" presStyleCnt="0"/>
      <dgm:spPr/>
    </dgm:pt>
    <dgm:pt modelId="{0D7651DC-AE45-46B4-8D76-567D78A8E49C}" type="pres">
      <dgm:prSet presAssocID="{A2CABD37-541B-4554-B79B-F8B08B91AA17}" presName="parentText" presStyleLbl="node1" presStyleIdx="2" presStyleCnt="4">
        <dgm:presLayoutVars>
          <dgm:chMax val="0"/>
          <dgm:bulletEnabled val="1"/>
        </dgm:presLayoutVars>
      </dgm:prSet>
      <dgm:spPr/>
    </dgm:pt>
    <dgm:pt modelId="{09209126-CDE6-481F-816F-7240A0C57FDC}" type="pres">
      <dgm:prSet presAssocID="{5919A832-4DED-4C4B-B55E-448F9F325DB2}" presName="spacer" presStyleCnt="0"/>
      <dgm:spPr/>
    </dgm:pt>
    <dgm:pt modelId="{1BBDC03D-7ED5-42CD-A25E-35625171D9F6}" type="pres">
      <dgm:prSet presAssocID="{DCC9E6E4-B890-4B7C-B08B-D316496FA2D6}" presName="parentText" presStyleLbl="node1" presStyleIdx="3" presStyleCnt="4">
        <dgm:presLayoutVars>
          <dgm:chMax val="0"/>
          <dgm:bulletEnabled val="1"/>
        </dgm:presLayoutVars>
      </dgm:prSet>
      <dgm:spPr/>
    </dgm:pt>
  </dgm:ptLst>
  <dgm:cxnLst>
    <dgm:cxn modelId="{2F796F04-2F1C-45A0-85CB-075E0EF6285A}" srcId="{A8D0FB9A-9D78-4BC5-A814-A349B9B847C0}" destId="{A2CABD37-541B-4554-B79B-F8B08B91AA17}" srcOrd="2" destOrd="0" parTransId="{5364D173-460F-4B61-B6E6-2B93707C8A25}" sibTransId="{5919A832-4DED-4C4B-B55E-448F9F325DB2}"/>
    <dgm:cxn modelId="{62B6CF05-C54B-451B-85F9-CB8B9C960D3A}" type="presOf" srcId="{B2593B72-C60E-4E48-8EAF-317DD01ECB17}" destId="{91452F71-FA1B-4A29-9F25-5274DC70C3AD}" srcOrd="0" destOrd="0" presId="urn:microsoft.com/office/officeart/2005/8/layout/vList2"/>
    <dgm:cxn modelId="{21D4E615-0985-44D1-B716-ECE0FD64BB2D}" srcId="{A8D0FB9A-9D78-4BC5-A814-A349B9B847C0}" destId="{DCC9E6E4-B890-4B7C-B08B-D316496FA2D6}" srcOrd="3" destOrd="0" parTransId="{FAC3130A-2823-40FE-BD35-A5C88DA0FB32}" sibTransId="{09312607-0D65-41AE-8234-B4371C59AEDE}"/>
    <dgm:cxn modelId="{DC2E4030-CF0D-49CE-A998-C00508ECA3C1}" type="presOf" srcId="{A2CABD37-541B-4554-B79B-F8B08B91AA17}" destId="{0D7651DC-AE45-46B4-8D76-567D78A8E49C}" srcOrd="0" destOrd="0" presId="urn:microsoft.com/office/officeart/2005/8/layout/vList2"/>
    <dgm:cxn modelId="{06392A5C-A4C1-4E98-8F8E-3CAF54B1F47D}" srcId="{A8D0FB9A-9D78-4BC5-A814-A349B9B847C0}" destId="{DA8E34FA-60BE-46BF-9839-AE40050241BE}" srcOrd="0" destOrd="0" parTransId="{13201E5D-964C-4F4D-AAA6-7E91EFBAE3A8}" sibTransId="{7BA68D52-0B42-4F07-A49A-BB38EA7479DF}"/>
    <dgm:cxn modelId="{BFE1874A-A94F-4212-9347-716C8F9C5B8C}" type="presOf" srcId="{DA8E34FA-60BE-46BF-9839-AE40050241BE}" destId="{46EB91D7-94EB-47F8-97C6-A2B5B9B56D10}" srcOrd="0" destOrd="0" presId="urn:microsoft.com/office/officeart/2005/8/layout/vList2"/>
    <dgm:cxn modelId="{A0C9B36B-EF96-4244-9B29-79FD7985940C}" type="presOf" srcId="{DCC9E6E4-B890-4B7C-B08B-D316496FA2D6}" destId="{1BBDC03D-7ED5-42CD-A25E-35625171D9F6}" srcOrd="0" destOrd="0" presId="urn:microsoft.com/office/officeart/2005/8/layout/vList2"/>
    <dgm:cxn modelId="{72A1C4A4-CC56-4FF0-9B43-411F7DECD4AE}" type="presOf" srcId="{A8D0FB9A-9D78-4BC5-A814-A349B9B847C0}" destId="{71B448AC-B9F1-4CD3-8AB0-48B1380F25AB}" srcOrd="0" destOrd="0" presId="urn:microsoft.com/office/officeart/2005/8/layout/vList2"/>
    <dgm:cxn modelId="{11C7EDC7-7C70-49B3-82E3-A983CBD4E5FA}" srcId="{A8D0FB9A-9D78-4BC5-A814-A349B9B847C0}" destId="{B2593B72-C60E-4E48-8EAF-317DD01ECB17}" srcOrd="1" destOrd="0" parTransId="{9E306618-25B2-4294-9D17-8E78C9F886F6}" sibTransId="{CEAFE6D5-4AC9-4476-9F0E-49BFD801719D}"/>
    <dgm:cxn modelId="{86287096-9BB0-4D2D-A834-248184595B00}" type="presParOf" srcId="{71B448AC-B9F1-4CD3-8AB0-48B1380F25AB}" destId="{46EB91D7-94EB-47F8-97C6-A2B5B9B56D10}" srcOrd="0" destOrd="0" presId="urn:microsoft.com/office/officeart/2005/8/layout/vList2"/>
    <dgm:cxn modelId="{3C29C57C-AA11-4A7C-974E-0C81A0FA39C0}" type="presParOf" srcId="{71B448AC-B9F1-4CD3-8AB0-48B1380F25AB}" destId="{FF05AA48-74F3-45AD-A011-9A001CE78F3E}" srcOrd="1" destOrd="0" presId="urn:microsoft.com/office/officeart/2005/8/layout/vList2"/>
    <dgm:cxn modelId="{2D4E0CEF-CC55-457E-ACA6-E7B2BEC9C205}" type="presParOf" srcId="{71B448AC-B9F1-4CD3-8AB0-48B1380F25AB}" destId="{91452F71-FA1B-4A29-9F25-5274DC70C3AD}" srcOrd="2" destOrd="0" presId="urn:microsoft.com/office/officeart/2005/8/layout/vList2"/>
    <dgm:cxn modelId="{8700493D-5930-456C-8D2D-5225EC5E17BA}" type="presParOf" srcId="{71B448AC-B9F1-4CD3-8AB0-48B1380F25AB}" destId="{4306AA33-CFBE-43F4-B5FE-80C9EF18E342}" srcOrd="3" destOrd="0" presId="urn:microsoft.com/office/officeart/2005/8/layout/vList2"/>
    <dgm:cxn modelId="{19350A7E-84A5-4E8B-ABE2-F6588662E057}" type="presParOf" srcId="{71B448AC-B9F1-4CD3-8AB0-48B1380F25AB}" destId="{0D7651DC-AE45-46B4-8D76-567D78A8E49C}" srcOrd="4" destOrd="0" presId="urn:microsoft.com/office/officeart/2005/8/layout/vList2"/>
    <dgm:cxn modelId="{2A0FDA6B-1AA6-4921-879A-81EBA2EC2AB2}" type="presParOf" srcId="{71B448AC-B9F1-4CD3-8AB0-48B1380F25AB}" destId="{09209126-CDE6-481F-816F-7240A0C57FDC}" srcOrd="5" destOrd="0" presId="urn:microsoft.com/office/officeart/2005/8/layout/vList2"/>
    <dgm:cxn modelId="{D1DE1255-41F9-4967-9794-BE32D0D74E14}" type="presParOf" srcId="{71B448AC-B9F1-4CD3-8AB0-48B1380F25AB}" destId="{1BBDC03D-7ED5-42CD-A25E-35625171D9F6}"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0F6658-A80D-4667-9E55-A230BD4A00A9}">
      <dsp:nvSpPr>
        <dsp:cNvPr id="0" name=""/>
        <dsp:cNvSpPr/>
      </dsp:nvSpPr>
      <dsp:spPr>
        <a:xfrm>
          <a:off x="0" y="31643"/>
          <a:ext cx="10515600" cy="62361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Most renewable sources are used primarily for generating electricity</a:t>
          </a:r>
          <a:endParaRPr lang="en-US" sz="2600" kern="1200" dirty="0"/>
        </a:p>
      </dsp:txBody>
      <dsp:txXfrm>
        <a:off x="30442" y="62085"/>
        <a:ext cx="10454716" cy="562726"/>
      </dsp:txXfrm>
    </dsp:sp>
    <dsp:sp modelId="{46DAAF68-DE0D-4319-8EF6-EFE324A7DCEF}">
      <dsp:nvSpPr>
        <dsp:cNvPr id="0" name=""/>
        <dsp:cNvSpPr/>
      </dsp:nvSpPr>
      <dsp:spPr>
        <a:xfrm>
          <a:off x="0" y="655254"/>
          <a:ext cx="10515600" cy="16684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33020" rIns="184912" bIns="33020" numCol="1" spcCol="1270" anchor="t" anchorCtr="0">
          <a:noAutofit/>
        </a:bodyPr>
        <a:lstStyle/>
        <a:p>
          <a:pPr marL="228600" lvl="1" indent="-228600" algn="l" defTabSz="889000">
            <a:lnSpc>
              <a:spcPct val="90000"/>
            </a:lnSpc>
            <a:spcBef>
              <a:spcPct val="0"/>
            </a:spcBef>
            <a:spcAft>
              <a:spcPct val="20000"/>
            </a:spcAft>
            <a:buChar char="•"/>
          </a:pPr>
          <a:r>
            <a:rPr lang="en-US" sz="2000" kern="1200"/>
            <a:t>Hydropower can be used for baseload generation as water flows 24/7</a:t>
          </a:r>
          <a:endParaRPr lang="en-US" sz="2000" kern="1200" dirty="0"/>
        </a:p>
        <a:p>
          <a:pPr marL="228600" lvl="1" indent="-228600" algn="l" defTabSz="889000">
            <a:lnSpc>
              <a:spcPct val="90000"/>
            </a:lnSpc>
            <a:spcBef>
              <a:spcPct val="0"/>
            </a:spcBef>
            <a:spcAft>
              <a:spcPct val="20000"/>
            </a:spcAft>
            <a:buChar char="•"/>
          </a:pPr>
          <a:r>
            <a:rPr lang="en-US" sz="2000" kern="1200" dirty="0"/>
            <a:t>Wind generation peaks overnight</a:t>
          </a:r>
        </a:p>
        <a:p>
          <a:pPr marL="228600" lvl="1" indent="-228600" algn="l" defTabSz="889000">
            <a:lnSpc>
              <a:spcPct val="90000"/>
            </a:lnSpc>
            <a:spcBef>
              <a:spcPct val="0"/>
            </a:spcBef>
            <a:spcAft>
              <a:spcPct val="20000"/>
            </a:spcAft>
            <a:buChar char="•"/>
          </a:pPr>
          <a:r>
            <a:rPr lang="en-US" sz="2000" kern="1200"/>
            <a:t>Solar generation peaks midday</a:t>
          </a:r>
          <a:endParaRPr lang="en-US" sz="2000" kern="1200" dirty="0"/>
        </a:p>
        <a:p>
          <a:pPr marL="228600" lvl="1" indent="-228600" algn="l" defTabSz="889000">
            <a:lnSpc>
              <a:spcPct val="90000"/>
            </a:lnSpc>
            <a:spcBef>
              <a:spcPct val="0"/>
            </a:spcBef>
            <a:spcAft>
              <a:spcPct val="20000"/>
            </a:spcAft>
            <a:buChar char="•"/>
          </a:pPr>
          <a:r>
            <a:rPr lang="en-US" sz="2000" kern="1200" dirty="0"/>
            <a:t>Geothermal can be used for baseload generation but is limited to specific geographical areas</a:t>
          </a:r>
        </a:p>
      </dsp:txBody>
      <dsp:txXfrm>
        <a:off x="0" y="655254"/>
        <a:ext cx="10515600" cy="1668420"/>
      </dsp:txXfrm>
    </dsp:sp>
    <dsp:sp modelId="{D32E5069-87EA-4F59-933B-B658B0B91675}">
      <dsp:nvSpPr>
        <dsp:cNvPr id="0" name=""/>
        <dsp:cNvSpPr/>
      </dsp:nvSpPr>
      <dsp:spPr>
        <a:xfrm>
          <a:off x="0" y="2323674"/>
          <a:ext cx="10515600" cy="623610"/>
        </a:xfrm>
        <a:prstGeom prst="roundRect">
          <a:avLst/>
        </a:prstGeom>
        <a:gradFill rotWithShape="0">
          <a:gsLst>
            <a:gs pos="0">
              <a:schemeClr val="accent2">
                <a:hueOff val="2743543"/>
                <a:satOff val="0"/>
                <a:lumOff val="26863"/>
                <a:alphaOff val="0"/>
                <a:satMod val="103000"/>
                <a:lumMod val="102000"/>
                <a:tint val="94000"/>
              </a:schemeClr>
            </a:gs>
            <a:gs pos="50000">
              <a:schemeClr val="accent2">
                <a:hueOff val="2743543"/>
                <a:satOff val="0"/>
                <a:lumOff val="26863"/>
                <a:alphaOff val="0"/>
                <a:satMod val="110000"/>
                <a:lumMod val="100000"/>
                <a:shade val="100000"/>
              </a:schemeClr>
            </a:gs>
            <a:gs pos="100000">
              <a:schemeClr val="accent2">
                <a:hueOff val="2743543"/>
                <a:satOff val="0"/>
                <a:lumOff val="26863"/>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Biomass is the big exception</a:t>
          </a:r>
          <a:endParaRPr lang="en-US" sz="2600" kern="1200" dirty="0"/>
        </a:p>
      </dsp:txBody>
      <dsp:txXfrm>
        <a:off x="30442" y="2354116"/>
        <a:ext cx="10454716" cy="562726"/>
      </dsp:txXfrm>
    </dsp:sp>
    <dsp:sp modelId="{E0DE900E-5E13-4DF0-BD86-48E7F6F6316A}">
      <dsp:nvSpPr>
        <dsp:cNvPr id="0" name=""/>
        <dsp:cNvSpPr/>
      </dsp:nvSpPr>
      <dsp:spPr>
        <a:xfrm>
          <a:off x="0" y="2947284"/>
          <a:ext cx="10515600" cy="13724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33020" rIns="184912" bIns="33020" numCol="1" spcCol="1270" anchor="t" anchorCtr="0">
          <a:noAutofit/>
        </a:bodyPr>
        <a:lstStyle/>
        <a:p>
          <a:pPr marL="228600" lvl="1" indent="-228600" algn="l" defTabSz="889000">
            <a:lnSpc>
              <a:spcPct val="90000"/>
            </a:lnSpc>
            <a:spcBef>
              <a:spcPct val="0"/>
            </a:spcBef>
            <a:spcAft>
              <a:spcPct val="20000"/>
            </a:spcAft>
            <a:buChar char="•"/>
          </a:pPr>
          <a:r>
            <a:rPr lang="en-US" sz="2000" kern="1200"/>
            <a:t>Many homes use wood or wood pellets as the primary heating fuel</a:t>
          </a:r>
          <a:endParaRPr lang="en-US" sz="2000" kern="1200" dirty="0"/>
        </a:p>
        <a:p>
          <a:pPr marL="228600" lvl="1" indent="-228600" algn="l" defTabSz="889000">
            <a:lnSpc>
              <a:spcPct val="90000"/>
            </a:lnSpc>
            <a:spcBef>
              <a:spcPct val="0"/>
            </a:spcBef>
            <a:spcAft>
              <a:spcPct val="20000"/>
            </a:spcAft>
            <a:buChar char="•"/>
          </a:pPr>
          <a:r>
            <a:rPr lang="en-US" sz="2000" kern="1200"/>
            <a:t>Gasoline can have as much as 15% ethanol and be used in an ordinary engine</a:t>
          </a:r>
          <a:endParaRPr lang="en-US" sz="2000" kern="1200" dirty="0"/>
        </a:p>
        <a:p>
          <a:pPr marL="228600" lvl="1" indent="-228600" algn="l" defTabSz="889000">
            <a:lnSpc>
              <a:spcPct val="90000"/>
            </a:lnSpc>
            <a:spcBef>
              <a:spcPct val="0"/>
            </a:spcBef>
            <a:spcAft>
              <a:spcPct val="20000"/>
            </a:spcAft>
            <a:buChar char="•"/>
          </a:pPr>
          <a:r>
            <a:rPr lang="en-US" sz="2000" kern="1200"/>
            <a:t>Diesel can have as much as 20% biodiesel</a:t>
          </a:r>
          <a:endParaRPr lang="en-US" sz="2000" kern="1200" dirty="0"/>
        </a:p>
        <a:p>
          <a:pPr marL="228600" lvl="1" indent="-228600" algn="l" defTabSz="889000">
            <a:lnSpc>
              <a:spcPct val="90000"/>
            </a:lnSpc>
            <a:spcBef>
              <a:spcPct val="0"/>
            </a:spcBef>
            <a:spcAft>
              <a:spcPct val="20000"/>
            </a:spcAft>
            <a:buChar char="•"/>
          </a:pPr>
          <a:r>
            <a:rPr lang="en-US" sz="2000" kern="1200"/>
            <a:t>Vehicles can be equipped with engines to burn E85 or B100</a:t>
          </a:r>
          <a:endParaRPr lang="en-US" sz="2000" kern="1200" dirty="0"/>
        </a:p>
      </dsp:txBody>
      <dsp:txXfrm>
        <a:off x="0" y="2947284"/>
        <a:ext cx="10515600" cy="137241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B65868-3B24-4B9A-8D0F-92BE50F76C8A}">
      <dsp:nvSpPr>
        <dsp:cNvPr id="0" name=""/>
        <dsp:cNvSpPr/>
      </dsp:nvSpPr>
      <dsp:spPr>
        <a:xfrm>
          <a:off x="0" y="81411"/>
          <a:ext cx="10515600" cy="993128"/>
        </a:xfrm>
        <a:prstGeom prst="roundRect">
          <a:avLst/>
        </a:prstGeom>
        <a:solidFill>
          <a:schemeClr val="accent2">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baseline="0"/>
            <a:t>“Recently living things” including agricultural wastes, biofuels, and garbage</a:t>
          </a:r>
          <a:endParaRPr lang="en-US" sz="2500" kern="1200"/>
        </a:p>
      </dsp:txBody>
      <dsp:txXfrm>
        <a:off x="48481" y="129892"/>
        <a:ext cx="10418638" cy="896166"/>
      </dsp:txXfrm>
    </dsp:sp>
    <dsp:sp modelId="{1B0DD645-1596-4F89-B368-0D33A62F36F4}">
      <dsp:nvSpPr>
        <dsp:cNvPr id="0" name=""/>
        <dsp:cNvSpPr/>
      </dsp:nvSpPr>
      <dsp:spPr>
        <a:xfrm>
          <a:off x="0" y="1146540"/>
          <a:ext cx="10515600" cy="993128"/>
        </a:xfrm>
        <a:prstGeom prst="roundRect">
          <a:avLst/>
        </a:prstGeom>
        <a:solidFill>
          <a:schemeClr val="accent2">
            <a:shade val="80000"/>
            <a:hueOff val="-248374"/>
            <a:satOff val="-24740"/>
            <a:lumOff val="1315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baseline="0"/>
            <a:t>Biofuels are currently made from virgin crops; research into using crop residues such as corn stalks (ethanol from cellulose) and algae</a:t>
          </a:r>
          <a:endParaRPr lang="en-US" sz="2500" kern="1200"/>
        </a:p>
      </dsp:txBody>
      <dsp:txXfrm>
        <a:off x="48481" y="1195021"/>
        <a:ext cx="10418638" cy="896166"/>
      </dsp:txXfrm>
    </dsp:sp>
    <dsp:sp modelId="{FDCBF8C8-A3CB-401F-A637-0D31A9CFC76C}">
      <dsp:nvSpPr>
        <dsp:cNvPr id="0" name=""/>
        <dsp:cNvSpPr/>
      </dsp:nvSpPr>
      <dsp:spPr>
        <a:xfrm>
          <a:off x="0" y="2211669"/>
          <a:ext cx="10515600" cy="993128"/>
        </a:xfrm>
        <a:prstGeom prst="roundRect">
          <a:avLst/>
        </a:prstGeom>
        <a:solidFill>
          <a:schemeClr val="accent2">
            <a:shade val="80000"/>
            <a:hueOff val="-496748"/>
            <a:satOff val="-49480"/>
            <a:lumOff val="2630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baseline="0"/>
            <a:t>Agricultural wastes are often used on-site as a heat source</a:t>
          </a:r>
          <a:endParaRPr lang="en-US" sz="2500" kern="1200"/>
        </a:p>
      </dsp:txBody>
      <dsp:txXfrm>
        <a:off x="48481" y="2260150"/>
        <a:ext cx="10418638" cy="896166"/>
      </dsp:txXfrm>
    </dsp:sp>
    <dsp:sp modelId="{9EFBBFEB-BEB8-44C5-AFA7-FFA028642863}">
      <dsp:nvSpPr>
        <dsp:cNvPr id="0" name=""/>
        <dsp:cNvSpPr/>
      </dsp:nvSpPr>
      <dsp:spPr>
        <a:xfrm>
          <a:off x="0" y="3276797"/>
          <a:ext cx="10515600" cy="993128"/>
        </a:xfrm>
        <a:prstGeom prst="roundRect">
          <a:avLst/>
        </a:prstGeom>
        <a:solidFill>
          <a:schemeClr val="accent2">
            <a:shade val="80000"/>
            <a:hueOff val="-745122"/>
            <a:satOff val="-74220"/>
            <a:lumOff val="3946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baseline="0"/>
            <a:t>Wood is used to heat homes, especially in northern, rural areas</a:t>
          </a:r>
          <a:endParaRPr lang="en-US" sz="2500" kern="1200"/>
        </a:p>
      </dsp:txBody>
      <dsp:txXfrm>
        <a:off x="48481" y="3325278"/>
        <a:ext cx="10418638" cy="89616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6443EF-977C-4969-BC2E-1E5DBCE0DA85}">
      <dsp:nvSpPr>
        <dsp:cNvPr id="0" name=""/>
        <dsp:cNvSpPr/>
      </dsp:nvSpPr>
      <dsp:spPr>
        <a:xfrm>
          <a:off x="0" y="112544"/>
          <a:ext cx="5181600" cy="98982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baseline="0"/>
            <a:t>About 2400 sites across the country generate electricity from flowing water – many more sites can be retrofit with generating capabilities</a:t>
          </a:r>
          <a:endParaRPr lang="en-US" sz="1800" kern="1200"/>
        </a:p>
      </dsp:txBody>
      <dsp:txXfrm>
        <a:off x="48319" y="160863"/>
        <a:ext cx="5084962" cy="893182"/>
      </dsp:txXfrm>
    </dsp:sp>
    <dsp:sp modelId="{8C8650BB-6AF5-4900-9EC1-42741A59FD60}">
      <dsp:nvSpPr>
        <dsp:cNvPr id="0" name=""/>
        <dsp:cNvSpPr/>
      </dsp:nvSpPr>
      <dsp:spPr>
        <a:xfrm>
          <a:off x="0" y="1154204"/>
          <a:ext cx="5181600" cy="989820"/>
        </a:xfrm>
        <a:prstGeom prst="roundRect">
          <a:avLst/>
        </a:prstGeom>
        <a:solidFill>
          <a:schemeClr val="accent3">
            <a:hueOff val="13567"/>
            <a:satOff val="0"/>
            <a:lumOff val="-908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baseline="0"/>
            <a:t>Historically, hydropower provides about 6-10% of our electricity</a:t>
          </a:r>
          <a:endParaRPr lang="en-US" sz="1800" kern="1200"/>
        </a:p>
      </dsp:txBody>
      <dsp:txXfrm>
        <a:off x="48319" y="1202523"/>
        <a:ext cx="5084962" cy="893182"/>
      </dsp:txXfrm>
    </dsp:sp>
    <dsp:sp modelId="{3CBDE4A6-DAA4-46E2-9A53-B090580943F0}">
      <dsp:nvSpPr>
        <dsp:cNvPr id="0" name=""/>
        <dsp:cNvSpPr/>
      </dsp:nvSpPr>
      <dsp:spPr>
        <a:xfrm>
          <a:off x="0" y="2195864"/>
          <a:ext cx="5181600" cy="989820"/>
        </a:xfrm>
        <a:prstGeom prst="roundRect">
          <a:avLst/>
        </a:prstGeom>
        <a:solidFill>
          <a:schemeClr val="accent3">
            <a:hueOff val="27134"/>
            <a:satOff val="0"/>
            <a:lumOff val="-1817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baseline="0"/>
            <a:t>Construction of the facilities, especially large dam structures, can have a significant impact on environment</a:t>
          </a:r>
          <a:endParaRPr lang="en-US" sz="1800" kern="1200"/>
        </a:p>
      </dsp:txBody>
      <dsp:txXfrm>
        <a:off x="48319" y="2244183"/>
        <a:ext cx="5084962" cy="893182"/>
      </dsp:txXfrm>
    </dsp:sp>
    <dsp:sp modelId="{6AEFABB5-DCCC-4745-BB38-FFA032AC8EA6}">
      <dsp:nvSpPr>
        <dsp:cNvPr id="0" name=""/>
        <dsp:cNvSpPr/>
      </dsp:nvSpPr>
      <dsp:spPr>
        <a:xfrm>
          <a:off x="0" y="3237524"/>
          <a:ext cx="5181600" cy="989820"/>
        </a:xfrm>
        <a:prstGeom prst="roundRect">
          <a:avLst/>
        </a:prstGeom>
        <a:solidFill>
          <a:schemeClr val="accent3">
            <a:hueOff val="40702"/>
            <a:satOff val="0"/>
            <a:lumOff val="-2725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baseline="0"/>
            <a:t>Operation of hydropower is fairly clean</a:t>
          </a:r>
          <a:endParaRPr lang="en-US" sz="1800" kern="1200"/>
        </a:p>
      </dsp:txBody>
      <dsp:txXfrm>
        <a:off x="48319" y="3285843"/>
        <a:ext cx="5084962" cy="893182"/>
      </dsp:txXfrm>
    </dsp:sp>
    <dsp:sp modelId="{DE1E15D7-C60E-4652-8321-B6810691EA73}">
      <dsp:nvSpPr>
        <dsp:cNvPr id="0" name=""/>
        <dsp:cNvSpPr/>
      </dsp:nvSpPr>
      <dsp:spPr>
        <a:xfrm>
          <a:off x="0" y="4227344"/>
          <a:ext cx="5181600" cy="689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4516" tIns="22860" rIns="128016" bIns="22860" numCol="1" spcCol="1270" anchor="t" anchorCtr="0">
          <a:noAutofit/>
        </a:bodyPr>
        <a:lstStyle/>
        <a:p>
          <a:pPr marL="114300" lvl="1" indent="-114300" algn="l" defTabSz="622300">
            <a:lnSpc>
              <a:spcPct val="90000"/>
            </a:lnSpc>
            <a:spcBef>
              <a:spcPct val="0"/>
            </a:spcBef>
            <a:spcAft>
              <a:spcPct val="20000"/>
            </a:spcAft>
            <a:buChar char="•"/>
          </a:pPr>
          <a:r>
            <a:rPr lang="en-US" sz="1400" kern="1200"/>
            <a:t>Modern facilities have fish ladders and other structures for fish populations</a:t>
          </a:r>
        </a:p>
        <a:p>
          <a:pPr marL="114300" lvl="1" indent="-114300" algn="l" defTabSz="622300">
            <a:lnSpc>
              <a:spcPct val="90000"/>
            </a:lnSpc>
            <a:spcBef>
              <a:spcPct val="0"/>
            </a:spcBef>
            <a:spcAft>
              <a:spcPct val="20000"/>
            </a:spcAft>
            <a:buChar char="•"/>
          </a:pPr>
          <a:r>
            <a:rPr lang="en-US" sz="1400" kern="1200"/>
            <a:t>No emissions from hydropower facilities</a:t>
          </a:r>
        </a:p>
      </dsp:txBody>
      <dsp:txXfrm>
        <a:off x="0" y="4227344"/>
        <a:ext cx="5181600" cy="68931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075F80-78BB-430B-BB69-740DBC27784F}">
      <dsp:nvSpPr>
        <dsp:cNvPr id="0" name=""/>
        <dsp:cNvSpPr/>
      </dsp:nvSpPr>
      <dsp:spPr>
        <a:xfrm>
          <a:off x="429716" y="1031"/>
          <a:ext cx="2338784" cy="1403270"/>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baseline="0"/>
            <a:t>A.k.a. solar cell or solar panel</a:t>
          </a:r>
          <a:endParaRPr lang="en-US" sz="1800" kern="1200"/>
        </a:p>
      </dsp:txBody>
      <dsp:txXfrm>
        <a:off x="429716" y="1031"/>
        <a:ext cx="2338784" cy="1403270"/>
      </dsp:txXfrm>
    </dsp:sp>
    <dsp:sp modelId="{5AA498B1-E154-4FEA-9AA9-9CD2D79E21EF}">
      <dsp:nvSpPr>
        <dsp:cNvPr id="0" name=""/>
        <dsp:cNvSpPr/>
      </dsp:nvSpPr>
      <dsp:spPr>
        <a:xfrm>
          <a:off x="3002379" y="1031"/>
          <a:ext cx="2338784" cy="1403270"/>
        </a:xfrm>
        <a:prstGeom prst="rect">
          <a:avLst/>
        </a:prstGeom>
        <a:solidFill>
          <a:schemeClr val="accent4">
            <a:hueOff val="-449507"/>
            <a:satOff val="-18474"/>
            <a:lumOff val="529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baseline="0"/>
            <a:t>Made of silicon, doped with materials with 1 more, and 1 fewer, valence electrons (B and P)</a:t>
          </a:r>
          <a:endParaRPr lang="en-US" sz="1800" kern="1200"/>
        </a:p>
      </dsp:txBody>
      <dsp:txXfrm>
        <a:off x="3002379" y="1031"/>
        <a:ext cx="2338784" cy="1403270"/>
      </dsp:txXfrm>
    </dsp:sp>
    <dsp:sp modelId="{33A8A11F-4A1E-4F28-8314-9ADCB5C70419}">
      <dsp:nvSpPr>
        <dsp:cNvPr id="0" name=""/>
        <dsp:cNvSpPr/>
      </dsp:nvSpPr>
      <dsp:spPr>
        <a:xfrm>
          <a:off x="429716" y="1638180"/>
          <a:ext cx="2338784" cy="1403270"/>
        </a:xfrm>
        <a:prstGeom prst="rect">
          <a:avLst/>
        </a:prstGeom>
        <a:solidFill>
          <a:schemeClr val="accent4">
            <a:hueOff val="-899014"/>
            <a:satOff val="-36948"/>
            <a:lumOff val="1058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baseline="0"/>
            <a:t>Several solar cells in series = module</a:t>
          </a:r>
          <a:endParaRPr lang="en-US" sz="1800" kern="1200"/>
        </a:p>
      </dsp:txBody>
      <dsp:txXfrm>
        <a:off x="429716" y="1638180"/>
        <a:ext cx="2338784" cy="1403270"/>
      </dsp:txXfrm>
    </dsp:sp>
    <dsp:sp modelId="{A61674D6-1DB4-4684-A37B-DD19165602F2}">
      <dsp:nvSpPr>
        <dsp:cNvPr id="0" name=""/>
        <dsp:cNvSpPr/>
      </dsp:nvSpPr>
      <dsp:spPr>
        <a:xfrm>
          <a:off x="3002379" y="1638180"/>
          <a:ext cx="2338784" cy="1403270"/>
        </a:xfrm>
        <a:prstGeom prst="rect">
          <a:avLst/>
        </a:prstGeom>
        <a:solidFill>
          <a:schemeClr val="accent4">
            <a:hueOff val="-1348522"/>
            <a:satOff val="-55422"/>
            <a:lumOff val="1588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baseline="0"/>
            <a:t>Several modules in parallel = array</a:t>
          </a:r>
          <a:endParaRPr lang="en-US" sz="1800" kern="1200"/>
        </a:p>
      </dsp:txBody>
      <dsp:txXfrm>
        <a:off x="3002379" y="1638180"/>
        <a:ext cx="2338784" cy="1403270"/>
      </dsp:txXfrm>
    </dsp:sp>
    <dsp:sp modelId="{2D229981-B384-4FF5-B56B-9F99BDAC2BCF}">
      <dsp:nvSpPr>
        <dsp:cNvPr id="0" name=""/>
        <dsp:cNvSpPr/>
      </dsp:nvSpPr>
      <dsp:spPr>
        <a:xfrm>
          <a:off x="1716047" y="3275329"/>
          <a:ext cx="2338784" cy="1403270"/>
        </a:xfrm>
        <a:prstGeom prst="rect">
          <a:avLst/>
        </a:prstGeom>
        <a:solidFill>
          <a:schemeClr val="accent4">
            <a:hueOff val="-1798029"/>
            <a:satOff val="-73896"/>
            <a:lumOff val="211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baseline="0"/>
            <a:t>Several solar panels connected together is also an array</a:t>
          </a:r>
          <a:endParaRPr lang="en-US" sz="1800" kern="1200"/>
        </a:p>
      </dsp:txBody>
      <dsp:txXfrm>
        <a:off x="1716047" y="3275329"/>
        <a:ext cx="2338784" cy="140327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3C2ABF-794A-41F2-88CC-F98B0FA95219}">
      <dsp:nvSpPr>
        <dsp:cNvPr id="0" name=""/>
        <dsp:cNvSpPr/>
      </dsp:nvSpPr>
      <dsp:spPr>
        <a:xfrm>
          <a:off x="0" y="293547"/>
          <a:ext cx="10515600" cy="4536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B7BD624-CDE0-4239-A611-B52F2FA15D5D}">
      <dsp:nvSpPr>
        <dsp:cNvPr id="0" name=""/>
        <dsp:cNvSpPr/>
      </dsp:nvSpPr>
      <dsp:spPr>
        <a:xfrm>
          <a:off x="525780" y="27867"/>
          <a:ext cx="7360920" cy="53136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889000">
            <a:lnSpc>
              <a:spcPct val="90000"/>
            </a:lnSpc>
            <a:spcBef>
              <a:spcPct val="0"/>
            </a:spcBef>
            <a:spcAft>
              <a:spcPct val="35000"/>
            </a:spcAft>
            <a:buNone/>
          </a:pPr>
          <a:r>
            <a:rPr lang="en-US" sz="2000" kern="1200" dirty="0"/>
            <a:t>Wind results from convection and the Coriolis effect</a:t>
          </a:r>
        </a:p>
      </dsp:txBody>
      <dsp:txXfrm>
        <a:off x="551719" y="53806"/>
        <a:ext cx="7309042" cy="479482"/>
      </dsp:txXfrm>
    </dsp:sp>
    <dsp:sp modelId="{B001A9B5-A492-4B67-A181-B12F71245108}">
      <dsp:nvSpPr>
        <dsp:cNvPr id="0" name=""/>
        <dsp:cNvSpPr/>
      </dsp:nvSpPr>
      <dsp:spPr>
        <a:xfrm>
          <a:off x="0" y="1110027"/>
          <a:ext cx="10515600" cy="1786050"/>
        </a:xfrm>
        <a:prstGeom prst="rect">
          <a:avLst/>
        </a:prstGeom>
        <a:solidFill>
          <a:schemeClr val="lt1">
            <a:alpha val="90000"/>
            <a:hueOff val="0"/>
            <a:satOff val="0"/>
            <a:lumOff val="0"/>
            <a:alphaOff val="0"/>
          </a:schemeClr>
        </a:solidFill>
        <a:ln w="12700" cap="flat" cmpd="sng" algn="ctr">
          <a:solidFill>
            <a:schemeClr val="accent2">
              <a:hueOff val="685886"/>
              <a:satOff val="0"/>
              <a:lumOff val="671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16127" tIns="374904" rIns="816127"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a:t>Transportation (sail boats)</a:t>
          </a:r>
        </a:p>
        <a:p>
          <a:pPr marL="228600" lvl="1" indent="-228600" algn="l" defTabSz="889000">
            <a:lnSpc>
              <a:spcPct val="90000"/>
            </a:lnSpc>
            <a:spcBef>
              <a:spcPct val="0"/>
            </a:spcBef>
            <a:spcAft>
              <a:spcPct val="15000"/>
            </a:spcAft>
            <a:buChar char="•"/>
          </a:pPr>
          <a:r>
            <a:rPr lang="en-US" sz="2000" kern="1200"/>
            <a:t>Grinding grain (wind mills)</a:t>
          </a:r>
        </a:p>
        <a:p>
          <a:pPr marL="228600" lvl="1" indent="-228600" algn="l" defTabSz="889000">
            <a:lnSpc>
              <a:spcPct val="90000"/>
            </a:lnSpc>
            <a:spcBef>
              <a:spcPct val="0"/>
            </a:spcBef>
            <a:spcAft>
              <a:spcPct val="15000"/>
            </a:spcAft>
            <a:buChar char="•"/>
          </a:pPr>
          <a:r>
            <a:rPr lang="en-US" sz="2000" kern="1200"/>
            <a:t>Pumping water</a:t>
          </a:r>
        </a:p>
        <a:p>
          <a:pPr marL="228600" lvl="1" indent="-228600" algn="l" defTabSz="889000">
            <a:lnSpc>
              <a:spcPct val="90000"/>
            </a:lnSpc>
            <a:spcBef>
              <a:spcPct val="0"/>
            </a:spcBef>
            <a:spcAft>
              <a:spcPct val="15000"/>
            </a:spcAft>
            <a:buChar char="•"/>
          </a:pPr>
          <a:r>
            <a:rPr lang="en-US" sz="2000" kern="1200"/>
            <a:t>Generating electricity</a:t>
          </a:r>
        </a:p>
      </dsp:txBody>
      <dsp:txXfrm>
        <a:off x="0" y="1110027"/>
        <a:ext cx="10515600" cy="1786050"/>
      </dsp:txXfrm>
    </dsp:sp>
    <dsp:sp modelId="{417E458F-9363-4D1F-ADF8-1911FADAF75C}">
      <dsp:nvSpPr>
        <dsp:cNvPr id="0" name=""/>
        <dsp:cNvSpPr/>
      </dsp:nvSpPr>
      <dsp:spPr>
        <a:xfrm>
          <a:off x="525780" y="844347"/>
          <a:ext cx="7360920" cy="531360"/>
        </a:xfrm>
        <a:prstGeom prst="roundRect">
          <a:avLst/>
        </a:prstGeom>
        <a:solidFill>
          <a:schemeClr val="accent2">
            <a:hueOff val="685886"/>
            <a:satOff val="0"/>
            <a:lumOff val="6716"/>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889000">
            <a:lnSpc>
              <a:spcPct val="90000"/>
            </a:lnSpc>
            <a:spcBef>
              <a:spcPct val="0"/>
            </a:spcBef>
            <a:spcAft>
              <a:spcPct val="35000"/>
            </a:spcAft>
            <a:buNone/>
          </a:pPr>
          <a:r>
            <a:rPr lang="en-US" sz="2000" kern="1200"/>
            <a:t>Uses vary historically</a:t>
          </a:r>
        </a:p>
      </dsp:txBody>
      <dsp:txXfrm>
        <a:off x="551719" y="870286"/>
        <a:ext cx="7309042" cy="479482"/>
      </dsp:txXfrm>
    </dsp:sp>
    <dsp:sp modelId="{546C0E0A-A019-401F-AC93-C0C5001937E8}">
      <dsp:nvSpPr>
        <dsp:cNvPr id="0" name=""/>
        <dsp:cNvSpPr/>
      </dsp:nvSpPr>
      <dsp:spPr>
        <a:xfrm>
          <a:off x="0" y="3258957"/>
          <a:ext cx="10515600" cy="453600"/>
        </a:xfrm>
        <a:prstGeom prst="rect">
          <a:avLst/>
        </a:prstGeom>
        <a:solidFill>
          <a:schemeClr val="lt1">
            <a:alpha val="90000"/>
            <a:hueOff val="0"/>
            <a:satOff val="0"/>
            <a:lumOff val="0"/>
            <a:alphaOff val="0"/>
          </a:schemeClr>
        </a:solidFill>
        <a:ln w="12700" cap="flat" cmpd="sng" algn="ctr">
          <a:solidFill>
            <a:schemeClr val="accent2">
              <a:hueOff val="1371772"/>
              <a:satOff val="0"/>
              <a:lumOff val="13431"/>
              <a:alphaOff val="0"/>
            </a:schemeClr>
          </a:solidFill>
          <a:prstDash val="solid"/>
          <a:miter lim="800000"/>
        </a:ln>
        <a:effectLst/>
      </dsp:spPr>
      <dsp:style>
        <a:lnRef idx="2">
          <a:scrgbClr r="0" g="0" b="0"/>
        </a:lnRef>
        <a:fillRef idx="1">
          <a:scrgbClr r="0" g="0" b="0"/>
        </a:fillRef>
        <a:effectRef idx="0">
          <a:scrgbClr r="0" g="0" b="0"/>
        </a:effectRef>
        <a:fontRef idx="minor"/>
      </dsp:style>
    </dsp:sp>
    <dsp:sp modelId="{830EB4BD-E3B0-4E0B-8286-C66B2881C593}">
      <dsp:nvSpPr>
        <dsp:cNvPr id="0" name=""/>
        <dsp:cNvSpPr/>
      </dsp:nvSpPr>
      <dsp:spPr>
        <a:xfrm>
          <a:off x="525780" y="2993277"/>
          <a:ext cx="7360920" cy="531360"/>
        </a:xfrm>
        <a:prstGeom prst="roundRect">
          <a:avLst/>
        </a:prstGeom>
        <a:solidFill>
          <a:schemeClr val="accent2">
            <a:hueOff val="1371772"/>
            <a:satOff val="0"/>
            <a:lumOff val="13431"/>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889000">
            <a:lnSpc>
              <a:spcPct val="90000"/>
            </a:lnSpc>
            <a:spcBef>
              <a:spcPct val="0"/>
            </a:spcBef>
            <a:spcAft>
              <a:spcPct val="35000"/>
            </a:spcAft>
            <a:buNone/>
          </a:pPr>
          <a:r>
            <a:rPr lang="en-US" sz="2000" kern="1200"/>
            <a:t>Modern-day turbines are complicated machines</a:t>
          </a:r>
        </a:p>
      </dsp:txBody>
      <dsp:txXfrm>
        <a:off x="551719" y="3019216"/>
        <a:ext cx="7309042" cy="479482"/>
      </dsp:txXfrm>
    </dsp:sp>
    <dsp:sp modelId="{DE7AE7E8-BE00-4D80-AF6E-87234EC54BC3}">
      <dsp:nvSpPr>
        <dsp:cNvPr id="0" name=""/>
        <dsp:cNvSpPr/>
      </dsp:nvSpPr>
      <dsp:spPr>
        <a:xfrm>
          <a:off x="0" y="4075437"/>
          <a:ext cx="10515600" cy="453600"/>
        </a:xfrm>
        <a:prstGeom prst="rect">
          <a:avLst/>
        </a:prstGeom>
        <a:solidFill>
          <a:schemeClr val="lt1">
            <a:alpha val="90000"/>
            <a:hueOff val="0"/>
            <a:satOff val="0"/>
            <a:lumOff val="0"/>
            <a:alphaOff val="0"/>
          </a:schemeClr>
        </a:solidFill>
        <a:ln w="12700" cap="flat" cmpd="sng" algn="ctr">
          <a:solidFill>
            <a:schemeClr val="accent2">
              <a:hueOff val="2057658"/>
              <a:satOff val="0"/>
              <a:lumOff val="20147"/>
              <a:alphaOff val="0"/>
            </a:schemeClr>
          </a:solidFill>
          <a:prstDash val="solid"/>
          <a:miter lim="800000"/>
        </a:ln>
        <a:effectLst/>
      </dsp:spPr>
      <dsp:style>
        <a:lnRef idx="2">
          <a:scrgbClr r="0" g="0" b="0"/>
        </a:lnRef>
        <a:fillRef idx="1">
          <a:scrgbClr r="0" g="0" b="0"/>
        </a:fillRef>
        <a:effectRef idx="0">
          <a:scrgbClr r="0" g="0" b="0"/>
        </a:effectRef>
        <a:fontRef idx="minor"/>
      </dsp:style>
    </dsp:sp>
    <dsp:sp modelId="{47B6F63D-445F-418B-8C13-353777B790E2}">
      <dsp:nvSpPr>
        <dsp:cNvPr id="0" name=""/>
        <dsp:cNvSpPr/>
      </dsp:nvSpPr>
      <dsp:spPr>
        <a:xfrm>
          <a:off x="525780" y="3809757"/>
          <a:ext cx="7360920" cy="531360"/>
        </a:xfrm>
        <a:prstGeom prst="roundRect">
          <a:avLst/>
        </a:prstGeom>
        <a:solidFill>
          <a:schemeClr val="accent2">
            <a:hueOff val="2057658"/>
            <a:satOff val="0"/>
            <a:lumOff val="20147"/>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889000">
            <a:lnSpc>
              <a:spcPct val="90000"/>
            </a:lnSpc>
            <a:spcBef>
              <a:spcPct val="0"/>
            </a:spcBef>
            <a:spcAft>
              <a:spcPct val="35000"/>
            </a:spcAft>
            <a:buNone/>
          </a:pPr>
          <a:r>
            <a:rPr lang="en-US" sz="2000" kern="1200"/>
            <a:t>A group of wind turbines is called a wind farm</a:t>
          </a:r>
        </a:p>
      </dsp:txBody>
      <dsp:txXfrm>
        <a:off x="551719" y="3835696"/>
        <a:ext cx="7309042" cy="479482"/>
      </dsp:txXfrm>
    </dsp:sp>
    <dsp:sp modelId="{42F3DA40-EB47-4199-80DC-DDAE9BDDD9A7}">
      <dsp:nvSpPr>
        <dsp:cNvPr id="0" name=""/>
        <dsp:cNvSpPr/>
      </dsp:nvSpPr>
      <dsp:spPr>
        <a:xfrm>
          <a:off x="0" y="4891917"/>
          <a:ext cx="10515600" cy="453600"/>
        </a:xfrm>
        <a:prstGeom prst="rect">
          <a:avLst/>
        </a:prstGeom>
        <a:solidFill>
          <a:schemeClr val="lt1">
            <a:alpha val="90000"/>
            <a:hueOff val="0"/>
            <a:satOff val="0"/>
            <a:lumOff val="0"/>
            <a:alphaOff val="0"/>
          </a:schemeClr>
        </a:solidFill>
        <a:ln w="12700" cap="flat" cmpd="sng" algn="ctr">
          <a:solidFill>
            <a:schemeClr val="accent2">
              <a:hueOff val="2743543"/>
              <a:satOff val="0"/>
              <a:lumOff val="26863"/>
              <a:alphaOff val="0"/>
            </a:schemeClr>
          </a:solidFill>
          <a:prstDash val="solid"/>
          <a:miter lim="800000"/>
        </a:ln>
        <a:effectLst/>
      </dsp:spPr>
      <dsp:style>
        <a:lnRef idx="2">
          <a:scrgbClr r="0" g="0" b="0"/>
        </a:lnRef>
        <a:fillRef idx="1">
          <a:scrgbClr r="0" g="0" b="0"/>
        </a:fillRef>
        <a:effectRef idx="0">
          <a:scrgbClr r="0" g="0" b="0"/>
        </a:effectRef>
        <a:fontRef idx="minor"/>
      </dsp:style>
    </dsp:sp>
    <dsp:sp modelId="{84BD99B5-E369-495F-A73B-D8B1371F0208}">
      <dsp:nvSpPr>
        <dsp:cNvPr id="0" name=""/>
        <dsp:cNvSpPr/>
      </dsp:nvSpPr>
      <dsp:spPr>
        <a:xfrm>
          <a:off x="525780" y="4626237"/>
          <a:ext cx="7360920" cy="531360"/>
        </a:xfrm>
        <a:prstGeom prst="roundRect">
          <a:avLst/>
        </a:prstGeom>
        <a:solidFill>
          <a:schemeClr val="accent2">
            <a:hueOff val="2743543"/>
            <a:satOff val="0"/>
            <a:lumOff val="26863"/>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889000">
            <a:lnSpc>
              <a:spcPct val="90000"/>
            </a:lnSpc>
            <a:spcBef>
              <a:spcPct val="0"/>
            </a:spcBef>
            <a:spcAft>
              <a:spcPct val="35000"/>
            </a:spcAft>
            <a:buNone/>
          </a:pPr>
          <a:r>
            <a:rPr lang="en-US" sz="2000" kern="1200"/>
            <a:t>Not all winds are created equal – meaning, the wind must be strong enough, but not too strong, to generate electricity</a:t>
          </a:r>
        </a:p>
      </dsp:txBody>
      <dsp:txXfrm>
        <a:off x="551719" y="4652176"/>
        <a:ext cx="7309042" cy="47948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EB91D7-94EB-47F8-97C6-A2B5B9B56D10}">
      <dsp:nvSpPr>
        <dsp:cNvPr id="0" name=""/>
        <dsp:cNvSpPr/>
      </dsp:nvSpPr>
      <dsp:spPr>
        <a:xfrm>
          <a:off x="0" y="93257"/>
          <a:ext cx="5013960" cy="1062871"/>
        </a:xfrm>
        <a:prstGeom prst="roundRect">
          <a:avLst/>
        </a:prstGeom>
        <a:solidFill>
          <a:schemeClr val="accent4">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t>Offshore turbines are taller, higher generating capacity</a:t>
          </a:r>
        </a:p>
      </dsp:txBody>
      <dsp:txXfrm>
        <a:off x="51885" y="145142"/>
        <a:ext cx="4910190" cy="959101"/>
      </dsp:txXfrm>
    </dsp:sp>
    <dsp:sp modelId="{91452F71-FA1B-4A29-9F25-5274DC70C3AD}">
      <dsp:nvSpPr>
        <dsp:cNvPr id="0" name=""/>
        <dsp:cNvSpPr/>
      </dsp:nvSpPr>
      <dsp:spPr>
        <a:xfrm>
          <a:off x="0" y="1210849"/>
          <a:ext cx="5013960" cy="1062871"/>
        </a:xfrm>
        <a:prstGeom prst="roundRect">
          <a:avLst/>
        </a:prstGeom>
        <a:solidFill>
          <a:schemeClr val="accent4">
            <a:shade val="80000"/>
            <a:hueOff val="276869"/>
            <a:satOff val="-25000"/>
            <a:lumOff val="1320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t>Turbines offshore can be located closer to population centers</a:t>
          </a:r>
        </a:p>
      </dsp:txBody>
      <dsp:txXfrm>
        <a:off x="51885" y="1262734"/>
        <a:ext cx="4910190" cy="959101"/>
      </dsp:txXfrm>
    </dsp:sp>
    <dsp:sp modelId="{0D7651DC-AE45-46B4-8D76-567D78A8E49C}">
      <dsp:nvSpPr>
        <dsp:cNvPr id="0" name=""/>
        <dsp:cNvSpPr/>
      </dsp:nvSpPr>
      <dsp:spPr>
        <a:xfrm>
          <a:off x="0" y="2328441"/>
          <a:ext cx="5013960" cy="1062871"/>
        </a:xfrm>
        <a:prstGeom prst="roundRect">
          <a:avLst/>
        </a:prstGeom>
        <a:solidFill>
          <a:schemeClr val="accent4">
            <a:shade val="80000"/>
            <a:hueOff val="553738"/>
            <a:satOff val="-50001"/>
            <a:lumOff val="2640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t>Entirely new set of challenges</a:t>
          </a:r>
        </a:p>
      </dsp:txBody>
      <dsp:txXfrm>
        <a:off x="51885" y="2380326"/>
        <a:ext cx="4910190" cy="959101"/>
      </dsp:txXfrm>
    </dsp:sp>
    <dsp:sp modelId="{1BBDC03D-7ED5-42CD-A25E-35625171D9F6}">
      <dsp:nvSpPr>
        <dsp:cNvPr id="0" name=""/>
        <dsp:cNvSpPr/>
      </dsp:nvSpPr>
      <dsp:spPr>
        <a:xfrm>
          <a:off x="0" y="3446033"/>
          <a:ext cx="5013960" cy="1062871"/>
        </a:xfrm>
        <a:prstGeom prst="roundRect">
          <a:avLst/>
        </a:prstGeom>
        <a:solidFill>
          <a:schemeClr val="accent4">
            <a:shade val="80000"/>
            <a:hueOff val="830607"/>
            <a:satOff val="-75001"/>
            <a:lumOff val="396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t>To reduce maintenance needs and time, offshore turbines are often direct-drive (no gear box)</a:t>
          </a:r>
        </a:p>
      </dsp:txBody>
      <dsp:txXfrm>
        <a:off x="51885" y="3497918"/>
        <a:ext cx="4910190" cy="959101"/>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4110D67-AB54-4313-A5B6-C5C960074A0D}" type="datetimeFigureOut">
              <a:rPr lang="en-US" smtClean="0"/>
              <a:t>11/1/2024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B37304C-C9EF-4968-80AE-A4E6B8FF5520}" type="slidenum">
              <a:rPr lang="en-US" smtClean="0"/>
              <a:t>‹#›</a:t>
            </a:fld>
            <a:endParaRPr lang="en-US"/>
          </a:p>
        </p:txBody>
      </p:sp>
    </p:spTree>
    <p:extLst>
      <p:ext uri="{BB962C8B-B14F-4D97-AF65-F5344CB8AC3E}">
        <p14:creationId xmlns:p14="http://schemas.microsoft.com/office/powerpoint/2010/main" val="20633592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teachers/students have completed part one, introduce the US Energy Consumption buy Source graphic. Explain that most of our data is acquired from the US Energy Information Administration, a branch of the Department of Energy. We update our curriculum with the most current data available at the time of printing. Sometimes teachers will be able to get more recent data from the EIA, but we as an organization need to use what is finalized by EIA and available when we go to print. Our data may be a couple years behind, but it won’t be much more behind than that most of the time. There are a few exceptions, though, such as efficiency data obtained from the Residential Energy Consumption Survey (RECS) or the Commercial Building Energy Consumption Survey (CBECS). These surveys are conducted every 5 or 6 years. Climate science information usually follows the release of the UN Intergovernmental Panel on Climate Change (IPCC) reports.</a:t>
            </a:r>
          </a:p>
          <a:p>
            <a:endParaRPr lang="en-US" dirty="0"/>
          </a:p>
          <a:p>
            <a:r>
              <a:rPr lang="en-US" dirty="0"/>
              <a:t>**Note for 2022 data: Any teachers who have been using NEED materials for awhile may wonder why in 2021 the nonrenewable / renewable percentage distribution was 87.5% and 12.5%, respectively. The change is due to the EIA changing the way they calculate the energy content of hydropower and wind. Instead of making an annual heat content every year through other calculations, they have adopted the 1 kWh = 3,412 BTU conversion factor. This changed how the numbers align. The same amount of electricity has been generated from renewable sources, but the way they’re represented in the total energy consumption calculation has changed.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33E9A7-3F08-48A5-84D8-ADA838B9E2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615449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4.jpg"/><Relationship Id="rId7" Type="http://schemas.openxmlformats.org/officeDocument/2006/relationships/image" Target="../media/image8.jpg"/><Relationship Id="rId2" Type="http://schemas.openxmlformats.org/officeDocument/2006/relationships/image" Target="../media/image3.jpg"/><Relationship Id="rId1" Type="http://schemas.openxmlformats.org/officeDocument/2006/relationships/slideMaster" Target="../slideMasters/slideMaster1.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jpg"/><Relationship Id="rId9" Type="http://schemas.openxmlformats.org/officeDocument/2006/relationships/image" Target="../media/image10.jp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jfif"/></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Master" Target="../slideMasters/slideMaster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jfif"/></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DB44CD05-5DF7-0221-5EC0-EA75582FE5B4}"/>
              </a:ext>
            </a:extLst>
          </p:cNvPr>
          <p:cNvSpPr>
            <a:spLocks noGrp="1"/>
          </p:cNvSpPr>
          <p:nvPr>
            <p:ph type="pic" sz="quarter" idx="10"/>
          </p:nvPr>
        </p:nvSpPr>
        <p:spPr>
          <a:xfrm>
            <a:off x="214488" y="214489"/>
            <a:ext cx="11734801" cy="4555219"/>
          </a:xfrm>
          <a:ln>
            <a:noFill/>
          </a:ln>
        </p:spPr>
        <p:txBody>
          <a:bodyPr/>
          <a:lstStyle/>
          <a:p>
            <a:r>
              <a:rPr lang="en-US"/>
              <a:t>Click icon to add picture</a:t>
            </a:r>
          </a:p>
        </p:txBody>
      </p:sp>
      <p:sp>
        <p:nvSpPr>
          <p:cNvPr id="2" name="Title 1">
            <a:extLst>
              <a:ext uri="{FF2B5EF4-FFF2-40B4-BE49-F238E27FC236}">
                <a16:creationId xmlns:a16="http://schemas.microsoft.com/office/drawing/2014/main" id="{17815BE6-7C92-DF73-83D4-463AE4340CF2}"/>
              </a:ext>
            </a:extLst>
          </p:cNvPr>
          <p:cNvSpPr>
            <a:spLocks noGrp="1"/>
          </p:cNvSpPr>
          <p:nvPr>
            <p:ph type="ctrTitle"/>
          </p:nvPr>
        </p:nvSpPr>
        <p:spPr>
          <a:xfrm>
            <a:off x="1765738" y="3516204"/>
            <a:ext cx="10089931" cy="2387600"/>
          </a:xfrm>
        </p:spPr>
        <p:txBody>
          <a:bodyPr anchor="b"/>
          <a:lstStyle>
            <a:lvl1pPr algn="r">
              <a:defRPr sz="6000"/>
            </a:lvl1pPr>
          </a:lstStyle>
          <a:p>
            <a:r>
              <a:rPr lang="en-US"/>
              <a:t>Click to edit Master title style</a:t>
            </a:r>
          </a:p>
        </p:txBody>
      </p:sp>
      <p:sp>
        <p:nvSpPr>
          <p:cNvPr id="3" name="Subtitle 2">
            <a:extLst>
              <a:ext uri="{FF2B5EF4-FFF2-40B4-BE49-F238E27FC236}">
                <a16:creationId xmlns:a16="http://schemas.microsoft.com/office/drawing/2014/main" id="{18339DB1-5B2E-6CE0-8BA7-C5EE99BF77E1}"/>
              </a:ext>
            </a:extLst>
          </p:cNvPr>
          <p:cNvSpPr>
            <a:spLocks noGrp="1"/>
          </p:cNvSpPr>
          <p:nvPr>
            <p:ph type="subTitle" idx="1"/>
          </p:nvPr>
        </p:nvSpPr>
        <p:spPr>
          <a:xfrm>
            <a:off x="2711669" y="5903804"/>
            <a:ext cx="9144000" cy="633631"/>
          </a:xfrm>
        </p:spPr>
        <p:txBody>
          <a:bodyPr/>
          <a:lstStyle>
            <a:lvl1pPr marL="0" indent="0" algn="r">
              <a:buNone/>
              <a:defRPr sz="2400" i="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descr="Logo, company name&#10;&#10;Description automatically generated">
            <a:extLst>
              <a:ext uri="{FF2B5EF4-FFF2-40B4-BE49-F238E27FC236}">
                <a16:creationId xmlns:a16="http://schemas.microsoft.com/office/drawing/2014/main" id="{21F088B3-19FA-BB1F-B0C9-C7B86EB8B5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6331" y="5283760"/>
            <a:ext cx="1653227" cy="1253675"/>
          </a:xfrm>
          <a:prstGeom prst="rect">
            <a:avLst/>
          </a:prstGeom>
        </p:spPr>
      </p:pic>
    </p:spTree>
    <p:extLst>
      <p:ext uri="{BB962C8B-B14F-4D97-AF65-F5344CB8AC3E}">
        <p14:creationId xmlns:p14="http://schemas.microsoft.com/office/powerpoint/2010/main" val="14646013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002A1-D223-571A-2B22-A3017529691D}"/>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46F5E5D2-490E-DB5C-7FEE-5410A0A9B81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9B91EA-5E70-B9DF-09C1-687C6E7FCD8B}"/>
              </a:ext>
            </a:extLst>
          </p:cNvPr>
          <p:cNvSpPr>
            <a:spLocks noGrp="1"/>
          </p:cNvSpPr>
          <p:nvPr>
            <p:ph type="dt" sz="half" idx="10"/>
          </p:nvPr>
        </p:nvSpPr>
        <p:spPr>
          <a:xfrm>
            <a:off x="7046842" y="6368912"/>
            <a:ext cx="1563757"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55FDC110-EB79-F759-3F72-F738D691A3E5}"/>
              </a:ext>
            </a:extLst>
          </p:cNvPr>
          <p:cNvSpPr>
            <a:spLocks noGrp="1"/>
          </p:cNvSpPr>
          <p:nvPr>
            <p:ph type="ftr" sz="quarter" idx="11"/>
          </p:nvPr>
        </p:nvSpPr>
        <p:spPr/>
        <p:txBody>
          <a:bodyPr/>
          <a:lstStyle/>
          <a:p>
            <a:r>
              <a:rPr lang="en-US"/>
              <a:t>Renewable Energy Overview © NEED 2023</a:t>
            </a:r>
          </a:p>
        </p:txBody>
      </p:sp>
      <p:sp>
        <p:nvSpPr>
          <p:cNvPr id="6" name="Slide Number Placeholder 5">
            <a:extLst>
              <a:ext uri="{FF2B5EF4-FFF2-40B4-BE49-F238E27FC236}">
                <a16:creationId xmlns:a16="http://schemas.microsoft.com/office/drawing/2014/main" id="{70853D3A-78EB-764F-FBAD-A1DFB0D35D16}"/>
              </a:ext>
            </a:extLst>
          </p:cNvPr>
          <p:cNvSpPr>
            <a:spLocks noGrp="1"/>
          </p:cNvSpPr>
          <p:nvPr>
            <p:ph type="sldNum" sz="quarter" idx="12"/>
          </p:nvPr>
        </p:nvSpPr>
        <p:spPr>
          <a:xfrm>
            <a:off x="10724322" y="6311900"/>
            <a:ext cx="629478" cy="409575"/>
          </a:xfrm>
          <a:prstGeom prst="rect">
            <a:avLst/>
          </a:prstGeom>
        </p:spPr>
        <p:txBody>
          <a:bodyPr/>
          <a:lstStyle/>
          <a:p>
            <a:fld id="{47AB2115-F0F8-428D-B390-ABC22D570E4E}" type="slidenum">
              <a:rPr lang="en-US" smtClean="0"/>
              <a:t>‹#›</a:t>
            </a:fld>
            <a:endParaRPr lang="en-US"/>
          </a:p>
        </p:txBody>
      </p:sp>
    </p:spTree>
    <p:extLst>
      <p:ext uri="{BB962C8B-B14F-4D97-AF65-F5344CB8AC3E}">
        <p14:creationId xmlns:p14="http://schemas.microsoft.com/office/powerpoint/2010/main" val="11420339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07A224E-2DFF-3A07-47B0-ADA8156302D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5572B21-49E5-6528-9012-5BD0B79123C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C996DE-908D-13A5-B856-4C6CEAE4FC43}"/>
              </a:ext>
            </a:extLst>
          </p:cNvPr>
          <p:cNvSpPr>
            <a:spLocks noGrp="1"/>
          </p:cNvSpPr>
          <p:nvPr>
            <p:ph type="dt" sz="half" idx="10"/>
          </p:nvPr>
        </p:nvSpPr>
        <p:spPr>
          <a:xfrm>
            <a:off x="7046842" y="6368912"/>
            <a:ext cx="1563757"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51C1C65A-9FE3-82FE-0B89-814EDB15DC6D}"/>
              </a:ext>
            </a:extLst>
          </p:cNvPr>
          <p:cNvSpPr>
            <a:spLocks noGrp="1"/>
          </p:cNvSpPr>
          <p:nvPr>
            <p:ph type="ftr" sz="quarter" idx="11"/>
          </p:nvPr>
        </p:nvSpPr>
        <p:spPr/>
        <p:txBody>
          <a:bodyPr/>
          <a:lstStyle/>
          <a:p>
            <a:r>
              <a:rPr lang="en-US"/>
              <a:t>Renewable Energy Overview © NEED 2023</a:t>
            </a:r>
          </a:p>
        </p:txBody>
      </p:sp>
      <p:sp>
        <p:nvSpPr>
          <p:cNvPr id="6" name="Slide Number Placeholder 5">
            <a:extLst>
              <a:ext uri="{FF2B5EF4-FFF2-40B4-BE49-F238E27FC236}">
                <a16:creationId xmlns:a16="http://schemas.microsoft.com/office/drawing/2014/main" id="{BBB6B7A8-FCBC-D227-ECF7-ADCCEE4D95AA}"/>
              </a:ext>
            </a:extLst>
          </p:cNvPr>
          <p:cNvSpPr>
            <a:spLocks noGrp="1"/>
          </p:cNvSpPr>
          <p:nvPr>
            <p:ph type="sldNum" sz="quarter" idx="12"/>
          </p:nvPr>
        </p:nvSpPr>
        <p:spPr>
          <a:xfrm>
            <a:off x="10724322" y="6311900"/>
            <a:ext cx="629478" cy="409575"/>
          </a:xfrm>
          <a:prstGeom prst="rect">
            <a:avLst/>
          </a:prstGeom>
        </p:spPr>
        <p:txBody>
          <a:bodyPr/>
          <a:lstStyle/>
          <a:p>
            <a:fld id="{47AB2115-F0F8-428D-B390-ABC22D570E4E}" type="slidenum">
              <a:rPr lang="en-US" smtClean="0"/>
              <a:t>‹#›</a:t>
            </a:fld>
            <a:endParaRPr lang="en-US"/>
          </a:p>
        </p:txBody>
      </p:sp>
    </p:spTree>
    <p:extLst>
      <p:ext uri="{BB962C8B-B14F-4D97-AF65-F5344CB8AC3E}">
        <p14:creationId xmlns:p14="http://schemas.microsoft.com/office/powerpoint/2010/main" val="33337667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Photo Collag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1F44417-761B-5365-FDE0-0965AF8A9944}"/>
              </a:ext>
            </a:extLst>
          </p:cNvPr>
          <p:cNvSpPr>
            <a:spLocks noGrp="1"/>
          </p:cNvSpPr>
          <p:nvPr>
            <p:ph type="ftr" sz="quarter" idx="10"/>
          </p:nvPr>
        </p:nvSpPr>
        <p:spPr/>
        <p:txBody>
          <a:bodyPr/>
          <a:lstStyle/>
          <a:p>
            <a:r>
              <a:rPr lang="en-US"/>
              <a:t>Renewable Energy Overview © NEED 2023</a:t>
            </a:r>
          </a:p>
        </p:txBody>
      </p:sp>
      <p:sp>
        <p:nvSpPr>
          <p:cNvPr id="5" name="Picture Placeholder 4">
            <a:extLst>
              <a:ext uri="{FF2B5EF4-FFF2-40B4-BE49-F238E27FC236}">
                <a16:creationId xmlns:a16="http://schemas.microsoft.com/office/drawing/2014/main" id="{0B1DD6AA-9C9A-26E4-2693-0B31C3715EEB}"/>
              </a:ext>
            </a:extLst>
          </p:cNvPr>
          <p:cNvSpPr>
            <a:spLocks noGrp="1"/>
          </p:cNvSpPr>
          <p:nvPr>
            <p:ph type="pic" sz="quarter" idx="11"/>
          </p:nvPr>
        </p:nvSpPr>
        <p:spPr>
          <a:xfrm>
            <a:off x="234672" y="694981"/>
            <a:ext cx="3707848" cy="3638480"/>
          </a:xfrm>
        </p:spPr>
        <p:txBody>
          <a:bodyPr/>
          <a:lstStyle/>
          <a:p>
            <a:r>
              <a:rPr lang="en-US"/>
              <a:t>Click icon to add picture</a:t>
            </a:r>
          </a:p>
        </p:txBody>
      </p:sp>
      <p:sp>
        <p:nvSpPr>
          <p:cNvPr id="10" name="Picture Placeholder 4">
            <a:extLst>
              <a:ext uri="{FF2B5EF4-FFF2-40B4-BE49-F238E27FC236}">
                <a16:creationId xmlns:a16="http://schemas.microsoft.com/office/drawing/2014/main" id="{F9F2C5D1-CE48-B7FB-A530-EEEC025A6247}"/>
              </a:ext>
            </a:extLst>
          </p:cNvPr>
          <p:cNvSpPr>
            <a:spLocks noGrp="1"/>
          </p:cNvSpPr>
          <p:nvPr>
            <p:ph type="pic" sz="quarter" idx="12"/>
          </p:nvPr>
        </p:nvSpPr>
        <p:spPr>
          <a:xfrm>
            <a:off x="4242076" y="694981"/>
            <a:ext cx="3707848" cy="3638480"/>
          </a:xfrm>
        </p:spPr>
        <p:txBody>
          <a:bodyPr/>
          <a:lstStyle/>
          <a:p>
            <a:r>
              <a:rPr lang="en-US"/>
              <a:t>Click icon to add picture</a:t>
            </a:r>
          </a:p>
        </p:txBody>
      </p:sp>
      <p:sp>
        <p:nvSpPr>
          <p:cNvPr id="11" name="Picture Placeholder 4">
            <a:extLst>
              <a:ext uri="{FF2B5EF4-FFF2-40B4-BE49-F238E27FC236}">
                <a16:creationId xmlns:a16="http://schemas.microsoft.com/office/drawing/2014/main" id="{403EAE18-0CA0-037A-FA90-69555E522B41}"/>
              </a:ext>
            </a:extLst>
          </p:cNvPr>
          <p:cNvSpPr>
            <a:spLocks noGrp="1"/>
          </p:cNvSpPr>
          <p:nvPr>
            <p:ph type="pic" sz="quarter" idx="13"/>
          </p:nvPr>
        </p:nvSpPr>
        <p:spPr>
          <a:xfrm>
            <a:off x="8249480" y="694981"/>
            <a:ext cx="3707848" cy="3638480"/>
          </a:xfrm>
        </p:spPr>
        <p:txBody>
          <a:bodyPr/>
          <a:lstStyle/>
          <a:p>
            <a:r>
              <a:rPr lang="en-US"/>
              <a:t>Click icon to add picture</a:t>
            </a:r>
          </a:p>
        </p:txBody>
      </p:sp>
      <p:sp>
        <p:nvSpPr>
          <p:cNvPr id="13" name="Text Placeholder 12">
            <a:extLst>
              <a:ext uri="{FF2B5EF4-FFF2-40B4-BE49-F238E27FC236}">
                <a16:creationId xmlns:a16="http://schemas.microsoft.com/office/drawing/2014/main" id="{1802B438-FC7B-0228-2B5C-0229C677142B}"/>
              </a:ext>
            </a:extLst>
          </p:cNvPr>
          <p:cNvSpPr>
            <a:spLocks noGrp="1"/>
          </p:cNvSpPr>
          <p:nvPr>
            <p:ph type="body" sz="quarter" idx="14"/>
          </p:nvPr>
        </p:nvSpPr>
        <p:spPr>
          <a:xfrm>
            <a:off x="234672" y="4621696"/>
            <a:ext cx="11722378" cy="1540979"/>
          </a:xfrm>
        </p:spPr>
        <p:txBody>
          <a:bodyPr anchor="ctr">
            <a:normAutofit/>
          </a:bodyPr>
          <a:lstStyle>
            <a:lvl1pPr marL="0" indent="0">
              <a:buNone/>
              <a:defRPr sz="1600" i="1">
                <a:solidFill>
                  <a:schemeClr val="tx1">
                    <a:lumMod val="65000"/>
                    <a:lumOff val="35000"/>
                  </a:schemeClr>
                </a:solidFill>
                <a:latin typeface="+mn-lt"/>
              </a:defRPr>
            </a:lvl1pPr>
            <a:lvl2pPr marL="457200" indent="0">
              <a:buNone/>
              <a:defRPr sz="1600" i="1">
                <a:solidFill>
                  <a:schemeClr val="tx1">
                    <a:lumMod val="65000"/>
                    <a:lumOff val="35000"/>
                  </a:schemeClr>
                </a:solidFill>
                <a:latin typeface="+mn-lt"/>
              </a:defRPr>
            </a:lvl2pPr>
            <a:lvl3pPr marL="914400" indent="0">
              <a:buNone/>
              <a:defRPr sz="1600" i="1">
                <a:solidFill>
                  <a:schemeClr val="tx1">
                    <a:lumMod val="65000"/>
                    <a:lumOff val="35000"/>
                  </a:schemeClr>
                </a:solidFill>
                <a:latin typeface="+mn-lt"/>
              </a:defRPr>
            </a:lvl3pPr>
            <a:lvl4pPr marL="1371600" indent="0">
              <a:buNone/>
              <a:defRPr sz="1600" i="1">
                <a:solidFill>
                  <a:schemeClr val="tx1">
                    <a:lumMod val="65000"/>
                    <a:lumOff val="35000"/>
                  </a:schemeClr>
                </a:solidFill>
                <a:latin typeface="+mn-lt"/>
              </a:defRPr>
            </a:lvl4pPr>
            <a:lvl5pPr marL="1828800" indent="0">
              <a:buNone/>
              <a:defRPr sz="1600" i="1">
                <a:solidFill>
                  <a:schemeClr val="tx1">
                    <a:lumMod val="65000"/>
                    <a:lumOff val="35000"/>
                  </a:schemeClr>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703437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Photo Without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E4555D-D9B9-36E1-DFE5-473F71BCF86D}"/>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A9E5C166-7996-4FFD-C1E2-0C948EBA52D8}"/>
              </a:ext>
            </a:extLst>
          </p:cNvPr>
          <p:cNvSpPr>
            <a:spLocks noGrp="1"/>
          </p:cNvSpPr>
          <p:nvPr>
            <p:ph type="ftr" sz="quarter" idx="10"/>
          </p:nvPr>
        </p:nvSpPr>
        <p:spPr/>
        <p:txBody>
          <a:bodyPr/>
          <a:lstStyle/>
          <a:p>
            <a:r>
              <a:rPr lang="en-US"/>
              <a:t>Renewable Energy Overview © NEED 2023</a:t>
            </a:r>
          </a:p>
        </p:txBody>
      </p:sp>
      <p:sp>
        <p:nvSpPr>
          <p:cNvPr id="5" name="Picture Placeholder 4">
            <a:extLst>
              <a:ext uri="{FF2B5EF4-FFF2-40B4-BE49-F238E27FC236}">
                <a16:creationId xmlns:a16="http://schemas.microsoft.com/office/drawing/2014/main" id="{EDDF0CCE-F20F-EC23-0191-D274F25E4522}"/>
              </a:ext>
            </a:extLst>
          </p:cNvPr>
          <p:cNvSpPr>
            <a:spLocks noGrp="1"/>
          </p:cNvSpPr>
          <p:nvPr>
            <p:ph type="pic" sz="quarter" idx="11"/>
          </p:nvPr>
        </p:nvSpPr>
        <p:spPr>
          <a:xfrm>
            <a:off x="838200" y="1843812"/>
            <a:ext cx="10515600" cy="4371975"/>
          </a:xfrm>
        </p:spPr>
        <p:txBody>
          <a:bodyPr/>
          <a:lstStyle/>
          <a:p>
            <a:r>
              <a:rPr lang="en-US"/>
              <a:t>Click icon to add picture</a:t>
            </a:r>
          </a:p>
        </p:txBody>
      </p:sp>
    </p:spTree>
    <p:extLst>
      <p:ext uri="{BB962C8B-B14F-4D97-AF65-F5344CB8AC3E}">
        <p14:creationId xmlns:p14="http://schemas.microsoft.com/office/powerpoint/2010/main" val="23440076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YAPEA">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8C070D9-D8BF-A095-F239-016CA96DEBE3}"/>
              </a:ext>
            </a:extLst>
          </p:cNvPr>
          <p:cNvSpPr>
            <a:spLocks noGrp="1"/>
          </p:cNvSpPr>
          <p:nvPr>
            <p:ph type="ftr" sz="quarter" idx="10"/>
          </p:nvPr>
        </p:nvSpPr>
        <p:spPr/>
        <p:txBody>
          <a:bodyPr/>
          <a:lstStyle/>
          <a:p>
            <a:r>
              <a:rPr lang="en-US"/>
              <a:t>Renewable Energy Overview © NEED 2023</a:t>
            </a:r>
          </a:p>
        </p:txBody>
      </p:sp>
      <p:sp>
        <p:nvSpPr>
          <p:cNvPr id="4" name="Text Placeholder 3">
            <a:extLst>
              <a:ext uri="{FF2B5EF4-FFF2-40B4-BE49-F238E27FC236}">
                <a16:creationId xmlns:a16="http://schemas.microsoft.com/office/drawing/2014/main" id="{D4854FD7-C2B5-B49A-C01A-482CFE894E1F}"/>
              </a:ext>
            </a:extLst>
          </p:cNvPr>
          <p:cNvSpPr>
            <a:spLocks noGrp="1"/>
          </p:cNvSpPr>
          <p:nvPr>
            <p:ph type="body" sz="half" idx="2"/>
          </p:nvPr>
        </p:nvSpPr>
        <p:spPr>
          <a:xfrm>
            <a:off x="423212" y="4344923"/>
            <a:ext cx="3932237" cy="1952197"/>
          </a:xfrm>
        </p:spPr>
        <p:txBody>
          <a:bodyPr>
            <a:noAutofit/>
          </a:bodyPr>
          <a:lstStyle>
            <a:lvl1pPr marL="0" indent="0">
              <a:buNone/>
              <a:defRPr sz="1600" i="1"/>
            </a:lvl1pPr>
          </a:lstStyle>
          <a:p>
            <a:pPr lvl="0"/>
            <a:r>
              <a:rPr lang="en-US">
                <a:solidFill>
                  <a:schemeClr val="tx1">
                    <a:lumMod val="50000"/>
                    <a:lumOff val="50000"/>
                  </a:schemeClr>
                </a:solidFill>
                <a:effectLst/>
              </a:rPr>
              <a:t>Click to edit Master text styles</a:t>
            </a:r>
          </a:p>
        </p:txBody>
      </p:sp>
      <p:pic>
        <p:nvPicPr>
          <p:cNvPr id="5" name="Picture 4" descr="A picture containing text&#10;&#10;Description automatically generated">
            <a:extLst>
              <a:ext uri="{FF2B5EF4-FFF2-40B4-BE49-F238E27FC236}">
                <a16:creationId xmlns:a16="http://schemas.microsoft.com/office/drawing/2014/main" id="{EB29109C-5D27-43CC-6661-FDDEC1F42D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3212" y="382429"/>
            <a:ext cx="6534481" cy="1231372"/>
          </a:xfrm>
          <a:prstGeom prst="rect">
            <a:avLst/>
          </a:prstGeom>
        </p:spPr>
      </p:pic>
      <p:pic>
        <p:nvPicPr>
          <p:cNvPr id="6" name="Picture 5" descr="A picture containing person, wall, indoor, young&#10;&#10;Description automatically generated">
            <a:extLst>
              <a:ext uri="{FF2B5EF4-FFF2-40B4-BE49-F238E27FC236}">
                <a16:creationId xmlns:a16="http://schemas.microsoft.com/office/drawing/2014/main" id="{040A6ED8-80D7-3670-FDBA-251B5849ED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3212" y="1722362"/>
            <a:ext cx="3565053" cy="2377440"/>
          </a:xfrm>
          <a:prstGeom prst="rect">
            <a:avLst/>
          </a:prstGeom>
          <a:effectLst>
            <a:outerShdw blurRad="50800" dist="38100" dir="2700000" algn="tl" rotWithShape="0">
              <a:prstClr val="black">
                <a:alpha val="40000"/>
              </a:prstClr>
            </a:outerShdw>
          </a:effectLst>
        </p:spPr>
      </p:pic>
      <p:pic>
        <p:nvPicPr>
          <p:cNvPr id="7" name="Picture 6" descr="A group of people sitting at tables&#10;&#10;Description automatically generated with low confidence">
            <a:extLst>
              <a:ext uri="{FF2B5EF4-FFF2-40B4-BE49-F238E27FC236}">
                <a16:creationId xmlns:a16="http://schemas.microsoft.com/office/drawing/2014/main" id="{27B04CF9-A5C1-9153-5837-0BA0D83347F2}"/>
              </a:ext>
            </a:extLst>
          </p:cNvPr>
          <p:cNvPicPr>
            <a:picLocks noChangeAspect="1"/>
          </p:cNvPicPr>
          <p:nvPr/>
        </p:nvPicPr>
        <p:blipFill rotWithShape="1">
          <a:blip r:embed="rId4">
            <a:extLst>
              <a:ext uri="{28A0092B-C50C-407E-A947-70E740481C1C}">
                <a14:useLocalDpi xmlns:a14="http://schemas.microsoft.com/office/drawing/2010/main" val="0"/>
              </a:ext>
            </a:extLst>
          </a:blip>
          <a:srcRect l="5993" t="16085" r="30402" b="6439"/>
          <a:stretch/>
        </p:blipFill>
        <p:spPr>
          <a:xfrm>
            <a:off x="3805321" y="2440407"/>
            <a:ext cx="2016241" cy="1841958"/>
          </a:xfrm>
          <a:prstGeom prst="rect">
            <a:avLst/>
          </a:prstGeom>
          <a:effectLst>
            <a:outerShdw blurRad="50800" dist="38100" dir="2700000" algn="tl" rotWithShape="0">
              <a:prstClr val="black">
                <a:alpha val="40000"/>
              </a:prstClr>
            </a:outerShdw>
          </a:effectLst>
        </p:spPr>
      </p:pic>
      <p:pic>
        <p:nvPicPr>
          <p:cNvPr id="8" name="Picture 7" descr="A group of people posing for a photo&#10;&#10;Description automatically generated">
            <a:extLst>
              <a:ext uri="{FF2B5EF4-FFF2-40B4-BE49-F238E27FC236}">
                <a16:creationId xmlns:a16="http://schemas.microsoft.com/office/drawing/2014/main" id="{3C85795A-2D2C-B9AC-7B88-2CD83A6CFB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66378" y="4174034"/>
            <a:ext cx="2838069" cy="2377440"/>
          </a:xfrm>
          <a:prstGeom prst="rect">
            <a:avLst/>
          </a:prstGeom>
          <a:effectLst>
            <a:outerShdw blurRad="50800" dist="38100" dir="2700000" algn="tl" rotWithShape="0">
              <a:prstClr val="black">
                <a:alpha val="40000"/>
              </a:prstClr>
            </a:outerShdw>
          </a:effectLst>
        </p:spPr>
      </p:pic>
      <p:pic>
        <p:nvPicPr>
          <p:cNvPr id="9" name="Picture 8" descr="A group of people posing for a photo in front of a boat&#10;&#10;Description automatically generated">
            <a:extLst>
              <a:ext uri="{FF2B5EF4-FFF2-40B4-BE49-F238E27FC236}">
                <a16:creationId xmlns:a16="http://schemas.microsoft.com/office/drawing/2014/main" id="{23A8D8DF-DE5C-4F86-133A-829729F35B4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57957" y="2076111"/>
            <a:ext cx="3016381" cy="2377440"/>
          </a:xfrm>
          <a:prstGeom prst="rect">
            <a:avLst/>
          </a:prstGeom>
          <a:effectLst>
            <a:outerShdw blurRad="50800" dist="38100" dir="2700000" algn="tl" rotWithShape="0">
              <a:prstClr val="black">
                <a:alpha val="40000"/>
              </a:prstClr>
            </a:outerShdw>
          </a:effectLst>
        </p:spPr>
      </p:pic>
      <p:pic>
        <p:nvPicPr>
          <p:cNvPr id="10" name="Picture 9" descr="A group of people posing for a photo&#10;&#10;Description automatically generated">
            <a:extLst>
              <a:ext uri="{FF2B5EF4-FFF2-40B4-BE49-F238E27FC236}">
                <a16:creationId xmlns:a16="http://schemas.microsoft.com/office/drawing/2014/main" id="{4B59CA06-3470-7C61-5F15-9687FFFA6BB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48316" y="382429"/>
            <a:ext cx="3169920" cy="2377440"/>
          </a:xfrm>
          <a:prstGeom prst="rect">
            <a:avLst/>
          </a:prstGeom>
          <a:effectLst>
            <a:outerShdw blurRad="50800" dist="38100" dir="2700000" algn="tl" rotWithShape="0">
              <a:prstClr val="black">
                <a:alpha val="40000"/>
              </a:prstClr>
            </a:outerShdw>
          </a:effectLst>
        </p:spPr>
      </p:pic>
      <p:pic>
        <p:nvPicPr>
          <p:cNvPr id="11" name="Picture 10" descr="A group of people posing for a photo in front of a statue&#10;&#10;Description automatically generated">
            <a:extLst>
              <a:ext uri="{FF2B5EF4-FFF2-40B4-BE49-F238E27FC236}">
                <a16:creationId xmlns:a16="http://schemas.microsoft.com/office/drawing/2014/main" id="{4C794E81-6D98-25E5-45F8-F06AA8714FA7}"/>
              </a:ext>
            </a:extLst>
          </p:cNvPr>
          <p:cNvPicPr>
            <a:picLocks noChangeAspect="1"/>
          </p:cNvPicPr>
          <p:nvPr/>
        </p:nvPicPr>
        <p:blipFill rotWithShape="1">
          <a:blip r:embed="rId8">
            <a:extLst>
              <a:ext uri="{28A0092B-C50C-407E-A947-70E740481C1C}">
                <a14:useLocalDpi xmlns:a14="http://schemas.microsoft.com/office/drawing/2010/main" val="0"/>
              </a:ext>
            </a:extLst>
          </a:blip>
          <a:srcRect t="25391" b="7463"/>
          <a:stretch/>
        </p:blipFill>
        <p:spPr>
          <a:xfrm>
            <a:off x="5647486" y="1788638"/>
            <a:ext cx="2743200" cy="1841958"/>
          </a:xfrm>
          <a:prstGeom prst="rect">
            <a:avLst/>
          </a:prstGeom>
          <a:effectLst>
            <a:outerShdw blurRad="50800" dist="38100" dir="2700000" algn="tl" rotWithShape="0">
              <a:prstClr val="black">
                <a:alpha val="40000"/>
              </a:prstClr>
            </a:outerShdw>
          </a:effectLst>
        </p:spPr>
      </p:pic>
      <p:pic>
        <p:nvPicPr>
          <p:cNvPr id="12" name="Picture 11" descr="A group of people wearing masks&#10;&#10;Description automatically generated with low confidence">
            <a:extLst>
              <a:ext uri="{FF2B5EF4-FFF2-40B4-BE49-F238E27FC236}">
                <a16:creationId xmlns:a16="http://schemas.microsoft.com/office/drawing/2014/main" id="{3518F176-23D9-5DCF-2B72-AE6C4B2185DC}"/>
              </a:ext>
            </a:extLst>
          </p:cNvPr>
          <p:cNvPicPr>
            <a:picLocks noChangeAspect="1"/>
          </p:cNvPicPr>
          <p:nvPr/>
        </p:nvPicPr>
        <p:blipFill rotWithShape="1">
          <a:blip r:embed="rId9">
            <a:extLst>
              <a:ext uri="{28A0092B-C50C-407E-A947-70E740481C1C}">
                <a14:useLocalDpi xmlns:a14="http://schemas.microsoft.com/office/drawing/2010/main" val="0"/>
              </a:ext>
            </a:extLst>
          </a:blip>
          <a:srcRect t="6087" r="7499"/>
          <a:stretch/>
        </p:blipFill>
        <p:spPr>
          <a:xfrm>
            <a:off x="4906028" y="3992614"/>
            <a:ext cx="3297709" cy="223271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2557029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ocial">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1CA67466-1E8A-0234-7AE4-141709A544FF}"/>
              </a:ext>
            </a:extLst>
          </p:cNvPr>
          <p:cNvSpPr>
            <a:spLocks noGrp="1"/>
          </p:cNvSpPr>
          <p:nvPr>
            <p:ph type="ftr" sz="quarter" idx="10"/>
          </p:nvPr>
        </p:nvSpPr>
        <p:spPr/>
        <p:txBody>
          <a:bodyPr/>
          <a:lstStyle/>
          <a:p>
            <a:r>
              <a:rPr lang="en-US"/>
              <a:t>Renewable Energy Overview © NEED 2023</a:t>
            </a:r>
          </a:p>
        </p:txBody>
      </p:sp>
      <p:sp>
        <p:nvSpPr>
          <p:cNvPr id="4" name="TextBox 3">
            <a:extLst>
              <a:ext uri="{FF2B5EF4-FFF2-40B4-BE49-F238E27FC236}">
                <a16:creationId xmlns:a16="http://schemas.microsoft.com/office/drawing/2014/main" id="{4DF2496D-F833-55E8-B4E5-A8B42F0BA1C3}"/>
              </a:ext>
            </a:extLst>
          </p:cNvPr>
          <p:cNvSpPr txBox="1"/>
          <p:nvPr/>
        </p:nvSpPr>
        <p:spPr>
          <a:xfrm>
            <a:off x="677841" y="299372"/>
            <a:ext cx="3572933" cy="769441"/>
          </a:xfrm>
          <a:prstGeom prst="rect">
            <a:avLst/>
          </a:prstGeom>
          <a:noFill/>
        </p:spPr>
        <p:txBody>
          <a:bodyPr wrap="square" rtlCol="0">
            <a:spAutoFit/>
          </a:bodyPr>
          <a:lstStyle/>
          <a:p>
            <a:r>
              <a:rPr lang="en-US" sz="4400" dirty="0">
                <a:solidFill>
                  <a:schemeClr val="tx2"/>
                </a:solidFill>
              </a:rPr>
              <a:t>NEED is Social</a:t>
            </a:r>
          </a:p>
        </p:txBody>
      </p:sp>
      <p:pic>
        <p:nvPicPr>
          <p:cNvPr id="6" name="Picture 5" descr="A picture containing application&#10;&#10;Description automatically generated">
            <a:extLst>
              <a:ext uri="{FF2B5EF4-FFF2-40B4-BE49-F238E27FC236}">
                <a16:creationId xmlns:a16="http://schemas.microsoft.com/office/drawing/2014/main" id="{A9E9CAB6-3909-F4F0-D1E5-CD8FCEC471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12000" y="2011030"/>
            <a:ext cx="4515557" cy="2835939"/>
          </a:xfrm>
          <a:prstGeom prst="rect">
            <a:avLst/>
          </a:prstGeom>
        </p:spPr>
      </p:pic>
      <p:pic>
        <p:nvPicPr>
          <p:cNvPr id="8" name="Picture 7" descr="Icon&#10;&#10;Description automatically generated">
            <a:extLst>
              <a:ext uri="{FF2B5EF4-FFF2-40B4-BE49-F238E27FC236}">
                <a16:creationId xmlns:a16="http://schemas.microsoft.com/office/drawing/2014/main" id="{03EFC37B-0C4B-08BD-47A0-621FC87921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7841" y="1418720"/>
            <a:ext cx="920152" cy="914400"/>
          </a:xfrm>
          <a:prstGeom prst="rect">
            <a:avLst/>
          </a:prstGeom>
        </p:spPr>
      </p:pic>
      <p:pic>
        <p:nvPicPr>
          <p:cNvPr id="10" name="Picture 9" descr="Icon&#10;&#10;Description automatically generated">
            <a:extLst>
              <a:ext uri="{FF2B5EF4-FFF2-40B4-BE49-F238E27FC236}">
                <a16:creationId xmlns:a16="http://schemas.microsoft.com/office/drawing/2014/main" id="{BBDF95AC-2769-9D76-7DEC-739204BBB3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3593" y="2610548"/>
            <a:ext cx="914400" cy="914400"/>
          </a:xfrm>
          <a:prstGeom prst="rect">
            <a:avLst/>
          </a:prstGeom>
        </p:spPr>
      </p:pic>
      <p:pic>
        <p:nvPicPr>
          <p:cNvPr id="12" name="Picture 11" descr="Logo&#10;&#10;Description automatically generated">
            <a:extLst>
              <a:ext uri="{FF2B5EF4-FFF2-40B4-BE49-F238E27FC236}">
                <a16:creationId xmlns:a16="http://schemas.microsoft.com/office/drawing/2014/main" id="{2BB9DAF0-0E99-FC4D-29C2-BBCB47D8BBE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3593" y="3802376"/>
            <a:ext cx="1005840" cy="1005840"/>
          </a:xfrm>
          <a:prstGeom prst="rect">
            <a:avLst/>
          </a:prstGeom>
        </p:spPr>
      </p:pic>
      <p:pic>
        <p:nvPicPr>
          <p:cNvPr id="14" name="Picture 13" descr="Logo&#10;&#10;Description automatically generated">
            <a:extLst>
              <a:ext uri="{FF2B5EF4-FFF2-40B4-BE49-F238E27FC236}">
                <a16:creationId xmlns:a16="http://schemas.microsoft.com/office/drawing/2014/main" id="{D8240199-9AC4-CB8B-859D-EF9B9DA38AC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6052" y="5085644"/>
            <a:ext cx="2188255" cy="914400"/>
          </a:xfrm>
          <a:prstGeom prst="rect">
            <a:avLst/>
          </a:prstGeom>
        </p:spPr>
      </p:pic>
      <p:sp>
        <p:nvSpPr>
          <p:cNvPr id="5" name="Text Placeholder 4">
            <a:extLst>
              <a:ext uri="{FF2B5EF4-FFF2-40B4-BE49-F238E27FC236}">
                <a16:creationId xmlns:a16="http://schemas.microsoft.com/office/drawing/2014/main" id="{B94B7420-EC85-9EEB-900E-B7D258E642DE}"/>
              </a:ext>
            </a:extLst>
          </p:cNvPr>
          <p:cNvSpPr>
            <a:spLocks noGrp="1"/>
          </p:cNvSpPr>
          <p:nvPr>
            <p:ph type="body" sz="quarter" idx="11"/>
          </p:nvPr>
        </p:nvSpPr>
        <p:spPr>
          <a:xfrm>
            <a:off x="2732088" y="1419225"/>
            <a:ext cx="4210050" cy="4784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5763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E90684-4A17-0435-BE33-C5CA9040DC3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B402BC1-B60A-E600-156C-7EFD8D0DF1F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67994F2-2177-82C4-3415-C0FF35BA342E}"/>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2B27980C-BC6C-1075-EAF0-6939AF994AB6}"/>
              </a:ext>
            </a:extLst>
          </p:cNvPr>
          <p:cNvSpPr>
            <a:spLocks noGrp="1"/>
          </p:cNvSpPr>
          <p:nvPr>
            <p:ph type="ftr" sz="quarter" idx="11"/>
          </p:nvPr>
        </p:nvSpPr>
        <p:spPr/>
        <p:txBody>
          <a:bodyPr/>
          <a:lstStyle/>
          <a:p>
            <a:r>
              <a:rPr lang="en-US"/>
              <a:t>Renewable Energy Overview © NEED 2023</a:t>
            </a:r>
          </a:p>
        </p:txBody>
      </p:sp>
      <p:sp>
        <p:nvSpPr>
          <p:cNvPr id="6" name="Slide Number Placeholder 5">
            <a:extLst>
              <a:ext uri="{FF2B5EF4-FFF2-40B4-BE49-F238E27FC236}">
                <a16:creationId xmlns:a16="http://schemas.microsoft.com/office/drawing/2014/main" id="{14768B4C-B321-851B-F741-B7BFB554BE0B}"/>
              </a:ext>
            </a:extLst>
          </p:cNvPr>
          <p:cNvSpPr>
            <a:spLocks noGrp="1"/>
          </p:cNvSpPr>
          <p:nvPr>
            <p:ph type="sldNum" sz="quarter" idx="12"/>
          </p:nvPr>
        </p:nvSpPr>
        <p:spPr/>
        <p:txBody>
          <a:bodyPr/>
          <a:lstStyle/>
          <a:p>
            <a:fld id="{47AB2115-F0F8-428D-B390-ABC22D570E4E}" type="slidenum">
              <a:rPr lang="en-US" smtClean="0"/>
              <a:t>‹#›</a:t>
            </a:fld>
            <a:endParaRPr lang="en-US"/>
          </a:p>
        </p:txBody>
      </p:sp>
    </p:spTree>
    <p:extLst>
      <p:ext uri="{BB962C8B-B14F-4D97-AF65-F5344CB8AC3E}">
        <p14:creationId xmlns:p14="http://schemas.microsoft.com/office/powerpoint/2010/main" val="15761758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DB44CD05-5DF7-0221-5EC0-EA75582FE5B4}"/>
              </a:ext>
            </a:extLst>
          </p:cNvPr>
          <p:cNvSpPr>
            <a:spLocks noGrp="1"/>
          </p:cNvSpPr>
          <p:nvPr>
            <p:ph type="pic" sz="quarter" idx="10"/>
          </p:nvPr>
        </p:nvSpPr>
        <p:spPr>
          <a:xfrm>
            <a:off x="214488" y="214489"/>
            <a:ext cx="11734801" cy="4555219"/>
          </a:xfrm>
          <a:ln>
            <a:noFill/>
          </a:ln>
        </p:spPr>
        <p:txBody>
          <a:bodyPr/>
          <a:lstStyle/>
          <a:p>
            <a:r>
              <a:rPr lang="en-US"/>
              <a:t>Click icon to add picture</a:t>
            </a:r>
          </a:p>
        </p:txBody>
      </p:sp>
      <p:sp>
        <p:nvSpPr>
          <p:cNvPr id="2" name="Title 1">
            <a:extLst>
              <a:ext uri="{FF2B5EF4-FFF2-40B4-BE49-F238E27FC236}">
                <a16:creationId xmlns:a16="http://schemas.microsoft.com/office/drawing/2014/main" id="{17815BE6-7C92-DF73-83D4-463AE4340CF2}"/>
              </a:ext>
            </a:extLst>
          </p:cNvPr>
          <p:cNvSpPr>
            <a:spLocks noGrp="1"/>
          </p:cNvSpPr>
          <p:nvPr>
            <p:ph type="ctrTitle"/>
          </p:nvPr>
        </p:nvSpPr>
        <p:spPr>
          <a:xfrm>
            <a:off x="1765738" y="3516204"/>
            <a:ext cx="10089931" cy="2387600"/>
          </a:xfrm>
        </p:spPr>
        <p:txBody>
          <a:bodyPr anchor="b"/>
          <a:lstStyle>
            <a:lvl1pPr algn="r">
              <a:defRPr sz="6000"/>
            </a:lvl1pPr>
          </a:lstStyle>
          <a:p>
            <a:r>
              <a:rPr lang="en-US"/>
              <a:t>Click to edit Master title style</a:t>
            </a:r>
          </a:p>
        </p:txBody>
      </p:sp>
      <p:sp>
        <p:nvSpPr>
          <p:cNvPr id="3" name="Subtitle 2">
            <a:extLst>
              <a:ext uri="{FF2B5EF4-FFF2-40B4-BE49-F238E27FC236}">
                <a16:creationId xmlns:a16="http://schemas.microsoft.com/office/drawing/2014/main" id="{18339DB1-5B2E-6CE0-8BA7-C5EE99BF77E1}"/>
              </a:ext>
            </a:extLst>
          </p:cNvPr>
          <p:cNvSpPr>
            <a:spLocks noGrp="1"/>
          </p:cNvSpPr>
          <p:nvPr>
            <p:ph type="subTitle" idx="1"/>
          </p:nvPr>
        </p:nvSpPr>
        <p:spPr>
          <a:xfrm>
            <a:off x="2711669" y="5903804"/>
            <a:ext cx="9144000" cy="633631"/>
          </a:xfrm>
        </p:spPr>
        <p:txBody>
          <a:bodyPr/>
          <a:lstStyle>
            <a:lvl1pPr marL="0" indent="0" algn="r">
              <a:buNone/>
              <a:defRPr sz="2400" i="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descr="Logo, company name&#10;&#10;Description automatically generated">
            <a:extLst>
              <a:ext uri="{FF2B5EF4-FFF2-40B4-BE49-F238E27FC236}">
                <a16:creationId xmlns:a16="http://schemas.microsoft.com/office/drawing/2014/main" id="{21F088B3-19FA-BB1F-B0C9-C7B86EB8B5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6331" y="5283760"/>
            <a:ext cx="1653227" cy="1253675"/>
          </a:xfrm>
          <a:prstGeom prst="rect">
            <a:avLst/>
          </a:prstGeom>
        </p:spPr>
      </p:pic>
    </p:spTree>
    <p:extLst>
      <p:ext uri="{BB962C8B-B14F-4D97-AF65-F5344CB8AC3E}">
        <p14:creationId xmlns:p14="http://schemas.microsoft.com/office/powerpoint/2010/main" val="42297734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2A097-7CA1-48B9-2A29-A132E65798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46289AF-77FD-B680-7BFC-8C86CDA715B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57DA7A26-9BC5-2D85-9D23-66429AAE026F}"/>
              </a:ext>
            </a:extLst>
          </p:cNvPr>
          <p:cNvSpPr>
            <a:spLocks noGrp="1"/>
          </p:cNvSpPr>
          <p:nvPr>
            <p:ph type="ftr" sz="quarter" idx="11"/>
          </p:nvPr>
        </p:nvSpPr>
        <p:spPr/>
        <p:txBody>
          <a:bodyPr/>
          <a:lstStyle/>
          <a:p>
            <a:r>
              <a:rPr lang="en-US"/>
              <a:t>NEED Science of Energy ©2024</a:t>
            </a:r>
          </a:p>
        </p:txBody>
      </p:sp>
    </p:spTree>
    <p:extLst>
      <p:ext uri="{BB962C8B-B14F-4D97-AF65-F5344CB8AC3E}">
        <p14:creationId xmlns:p14="http://schemas.microsoft.com/office/powerpoint/2010/main" val="6704389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FBF0D4-0C78-2F89-5C4B-9601ADED6851}"/>
              </a:ext>
            </a:extLst>
          </p:cNvPr>
          <p:cNvSpPr>
            <a:spLocks noGrp="1"/>
          </p:cNvSpPr>
          <p:nvPr>
            <p:ph type="title"/>
          </p:nvPr>
        </p:nvSpPr>
        <p:spPr>
          <a:xfrm>
            <a:off x="838200" y="576263"/>
            <a:ext cx="10515600" cy="3488841"/>
          </a:xfrm>
        </p:spPr>
        <p:txBody>
          <a:bodyPr anchor="b"/>
          <a:lstStyle>
            <a:lvl1pPr algn="r">
              <a:defRPr sz="6000"/>
            </a:lvl1pPr>
          </a:lstStyle>
          <a:p>
            <a:r>
              <a:rPr lang="en-US"/>
              <a:t>Click to edit Master title style</a:t>
            </a:r>
          </a:p>
        </p:txBody>
      </p:sp>
      <p:sp>
        <p:nvSpPr>
          <p:cNvPr id="3" name="Text Placeholder 2">
            <a:extLst>
              <a:ext uri="{FF2B5EF4-FFF2-40B4-BE49-F238E27FC236}">
                <a16:creationId xmlns:a16="http://schemas.microsoft.com/office/drawing/2014/main" id="{BC8943C5-FBC2-9CE4-5580-3A7909EECA8A}"/>
              </a:ext>
            </a:extLst>
          </p:cNvPr>
          <p:cNvSpPr>
            <a:spLocks noGrp="1"/>
          </p:cNvSpPr>
          <p:nvPr>
            <p:ph type="body" idx="1"/>
          </p:nvPr>
        </p:nvSpPr>
        <p:spPr>
          <a:xfrm>
            <a:off x="838199" y="4278071"/>
            <a:ext cx="10515600" cy="1500187"/>
          </a:xfrm>
        </p:spPr>
        <p:txBody>
          <a:bodyPr/>
          <a:lstStyle>
            <a:lvl1pPr marL="0" indent="0" algn="r">
              <a:buNone/>
              <a:defRPr sz="2400" i="1">
                <a:solidFill>
                  <a:schemeClr val="tx1">
                    <a:lumMod val="65000"/>
                    <a:lumOff val="3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CE67464D-60AA-4E28-466B-D4DEA7B84C77}"/>
              </a:ext>
            </a:extLst>
          </p:cNvPr>
          <p:cNvSpPr>
            <a:spLocks noGrp="1"/>
          </p:cNvSpPr>
          <p:nvPr>
            <p:ph type="ftr" sz="quarter" idx="11"/>
          </p:nvPr>
        </p:nvSpPr>
        <p:spPr/>
        <p:txBody>
          <a:bodyPr/>
          <a:lstStyle/>
          <a:p>
            <a:r>
              <a:rPr lang="en-US"/>
              <a:t>NEED Science of Energy ©2024</a:t>
            </a:r>
          </a:p>
        </p:txBody>
      </p:sp>
    </p:spTree>
    <p:extLst>
      <p:ext uri="{BB962C8B-B14F-4D97-AF65-F5344CB8AC3E}">
        <p14:creationId xmlns:p14="http://schemas.microsoft.com/office/powerpoint/2010/main" val="10611266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2A097-7CA1-48B9-2A29-A132E65798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46289AF-77FD-B680-7BFC-8C86CDA715B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57DA7A26-9BC5-2D85-9D23-66429AAE026F}"/>
              </a:ext>
            </a:extLst>
          </p:cNvPr>
          <p:cNvSpPr>
            <a:spLocks noGrp="1"/>
          </p:cNvSpPr>
          <p:nvPr>
            <p:ph type="ftr" sz="quarter" idx="11"/>
          </p:nvPr>
        </p:nvSpPr>
        <p:spPr/>
        <p:txBody>
          <a:bodyPr/>
          <a:lstStyle/>
          <a:p>
            <a:r>
              <a:rPr lang="en-US"/>
              <a:t>Renewable Energy Overview © NEED 2023</a:t>
            </a:r>
          </a:p>
        </p:txBody>
      </p:sp>
    </p:spTree>
    <p:extLst>
      <p:ext uri="{BB962C8B-B14F-4D97-AF65-F5344CB8AC3E}">
        <p14:creationId xmlns:p14="http://schemas.microsoft.com/office/powerpoint/2010/main" val="42407802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36690C-39B6-7182-862B-49E5D13C5C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D520CE3-320B-3ACD-750F-382851F1445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B15F0C0-5CD8-5F83-BD0B-A3A9027A221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14F9F217-1FD9-2664-1D41-4CBCC1E7CD52}"/>
              </a:ext>
            </a:extLst>
          </p:cNvPr>
          <p:cNvSpPr>
            <a:spLocks noGrp="1"/>
          </p:cNvSpPr>
          <p:nvPr>
            <p:ph type="ftr" sz="quarter" idx="11"/>
          </p:nvPr>
        </p:nvSpPr>
        <p:spPr/>
        <p:txBody>
          <a:bodyPr/>
          <a:lstStyle/>
          <a:p>
            <a:r>
              <a:rPr lang="en-US"/>
              <a:t>NEED Science of Energy ©2024</a:t>
            </a:r>
          </a:p>
        </p:txBody>
      </p:sp>
    </p:spTree>
    <p:extLst>
      <p:ext uri="{BB962C8B-B14F-4D97-AF65-F5344CB8AC3E}">
        <p14:creationId xmlns:p14="http://schemas.microsoft.com/office/powerpoint/2010/main" val="34992166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AFF96-5995-D6D8-A641-4BA01BE1414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4CE83B6-3F23-96E0-EB1F-6EB17D5FC8C0}"/>
              </a:ext>
            </a:extLst>
          </p:cNvPr>
          <p:cNvSpPr>
            <a:spLocks noGrp="1"/>
          </p:cNvSpPr>
          <p:nvPr>
            <p:ph type="body" idx="1"/>
          </p:nvPr>
        </p:nvSpPr>
        <p:spPr>
          <a:xfrm>
            <a:off x="839788" y="1681163"/>
            <a:ext cx="5157787" cy="823912"/>
          </a:xfrm>
        </p:spPr>
        <p:txBody>
          <a:bodyPr anchor="b">
            <a:normAutofit/>
          </a:bodyPr>
          <a:lstStyle>
            <a:lvl1pPr marL="0" indent="0">
              <a:buNone/>
              <a:defRPr sz="2800" b="0" i="0" cap="sm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ED0892B-6462-8C75-7DC7-A92C73F9EB1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F276FF3-8E76-E0AB-F1D6-8C9BA4542AC5}"/>
              </a:ext>
            </a:extLst>
          </p:cNvPr>
          <p:cNvSpPr>
            <a:spLocks noGrp="1"/>
          </p:cNvSpPr>
          <p:nvPr>
            <p:ph type="body" sz="quarter" idx="3"/>
          </p:nvPr>
        </p:nvSpPr>
        <p:spPr>
          <a:xfrm>
            <a:off x="6172200" y="1681163"/>
            <a:ext cx="5183188" cy="823912"/>
          </a:xfrm>
        </p:spPr>
        <p:txBody>
          <a:bodyPr anchor="b">
            <a:normAutofit/>
          </a:bodyPr>
          <a:lstStyle>
            <a:lvl1pPr marL="0" indent="0">
              <a:buNone/>
              <a:defRPr sz="2800" b="0" i="0" cap="sm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847F98F-CE45-2240-45F6-C700C1317B6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D2E0DD70-90FB-F9BF-5D69-188FBBED6A94}"/>
              </a:ext>
            </a:extLst>
          </p:cNvPr>
          <p:cNvSpPr>
            <a:spLocks noGrp="1"/>
          </p:cNvSpPr>
          <p:nvPr>
            <p:ph type="ftr" sz="quarter" idx="11"/>
          </p:nvPr>
        </p:nvSpPr>
        <p:spPr/>
        <p:txBody>
          <a:bodyPr/>
          <a:lstStyle/>
          <a:p>
            <a:r>
              <a:rPr lang="en-US"/>
              <a:t>NEED Science of Energy ©2024</a:t>
            </a:r>
          </a:p>
        </p:txBody>
      </p:sp>
    </p:spTree>
    <p:extLst>
      <p:ext uri="{BB962C8B-B14F-4D97-AF65-F5344CB8AC3E}">
        <p14:creationId xmlns:p14="http://schemas.microsoft.com/office/powerpoint/2010/main" val="6213031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A3D58B-E13C-EED1-4DE7-DFDBB6997B58}"/>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4FAF7205-5F81-736B-EEAF-C864982F743D}"/>
              </a:ext>
            </a:extLst>
          </p:cNvPr>
          <p:cNvSpPr>
            <a:spLocks noGrp="1"/>
          </p:cNvSpPr>
          <p:nvPr>
            <p:ph type="ftr" sz="quarter" idx="11"/>
          </p:nvPr>
        </p:nvSpPr>
        <p:spPr/>
        <p:txBody>
          <a:bodyPr/>
          <a:lstStyle/>
          <a:p>
            <a:r>
              <a:rPr lang="en-US"/>
              <a:t>NEED Science of Energy ©2024</a:t>
            </a:r>
          </a:p>
        </p:txBody>
      </p:sp>
    </p:spTree>
    <p:extLst>
      <p:ext uri="{BB962C8B-B14F-4D97-AF65-F5344CB8AC3E}">
        <p14:creationId xmlns:p14="http://schemas.microsoft.com/office/powerpoint/2010/main" val="8550834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41DDA5F-D08B-119D-C939-DEFD553E0D33}"/>
              </a:ext>
            </a:extLst>
          </p:cNvPr>
          <p:cNvSpPr>
            <a:spLocks noGrp="1"/>
          </p:cNvSpPr>
          <p:nvPr>
            <p:ph type="ftr" sz="quarter" idx="11"/>
          </p:nvPr>
        </p:nvSpPr>
        <p:spPr/>
        <p:txBody>
          <a:bodyPr/>
          <a:lstStyle/>
          <a:p>
            <a:r>
              <a:rPr lang="en-US"/>
              <a:t>NEED Science of Energy ©2024</a:t>
            </a:r>
          </a:p>
        </p:txBody>
      </p:sp>
    </p:spTree>
    <p:extLst>
      <p:ext uri="{BB962C8B-B14F-4D97-AF65-F5344CB8AC3E}">
        <p14:creationId xmlns:p14="http://schemas.microsoft.com/office/powerpoint/2010/main" val="28428976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4A45FF-482F-03E4-199D-1AF1FF437D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9412385-EF81-8DD9-DCCD-43930D5BAF9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9AD2F17-E46E-EB59-A370-1E9ADB8FDA68}"/>
              </a:ext>
            </a:extLst>
          </p:cNvPr>
          <p:cNvSpPr>
            <a:spLocks noGrp="1"/>
          </p:cNvSpPr>
          <p:nvPr>
            <p:ph type="body" sz="half" idx="2"/>
          </p:nvPr>
        </p:nvSpPr>
        <p:spPr>
          <a:xfrm>
            <a:off x="839788" y="2057400"/>
            <a:ext cx="3932237" cy="3811588"/>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B16C25-264B-0E50-BCA8-1646FD7E5CD2}"/>
              </a:ext>
            </a:extLst>
          </p:cNvPr>
          <p:cNvSpPr>
            <a:spLocks noGrp="1"/>
          </p:cNvSpPr>
          <p:nvPr>
            <p:ph type="dt" sz="half" idx="10"/>
          </p:nvPr>
        </p:nvSpPr>
        <p:spPr>
          <a:xfrm>
            <a:off x="7046842" y="6368912"/>
            <a:ext cx="1563757"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71D49A0C-6F6A-F107-1A92-E57ECCA5CE04}"/>
              </a:ext>
            </a:extLst>
          </p:cNvPr>
          <p:cNvSpPr>
            <a:spLocks noGrp="1"/>
          </p:cNvSpPr>
          <p:nvPr>
            <p:ph type="ftr" sz="quarter" idx="11"/>
          </p:nvPr>
        </p:nvSpPr>
        <p:spPr/>
        <p:txBody>
          <a:bodyPr/>
          <a:lstStyle/>
          <a:p>
            <a:r>
              <a:rPr lang="en-US"/>
              <a:t>NEED Science of Energy ©2024</a:t>
            </a:r>
          </a:p>
        </p:txBody>
      </p:sp>
      <p:sp>
        <p:nvSpPr>
          <p:cNvPr id="7" name="Slide Number Placeholder 6">
            <a:extLst>
              <a:ext uri="{FF2B5EF4-FFF2-40B4-BE49-F238E27FC236}">
                <a16:creationId xmlns:a16="http://schemas.microsoft.com/office/drawing/2014/main" id="{58A04B3A-4979-4585-682B-486ED7F3D56A}"/>
              </a:ext>
            </a:extLst>
          </p:cNvPr>
          <p:cNvSpPr>
            <a:spLocks noGrp="1"/>
          </p:cNvSpPr>
          <p:nvPr>
            <p:ph type="sldNum" sz="quarter" idx="12"/>
          </p:nvPr>
        </p:nvSpPr>
        <p:spPr>
          <a:xfrm>
            <a:off x="10724322" y="6311900"/>
            <a:ext cx="629478" cy="409575"/>
          </a:xfrm>
          <a:prstGeom prst="rect">
            <a:avLst/>
          </a:prstGeom>
        </p:spPr>
        <p:txBody>
          <a:bodyPr/>
          <a:lstStyle/>
          <a:p>
            <a:fld id="{651A1D11-D1FA-4638-A220-7D3FB067A0F9}" type="slidenum">
              <a:rPr lang="en-US" smtClean="0"/>
              <a:t>‹#›</a:t>
            </a:fld>
            <a:endParaRPr lang="en-US"/>
          </a:p>
        </p:txBody>
      </p:sp>
    </p:spTree>
    <p:extLst>
      <p:ext uri="{BB962C8B-B14F-4D97-AF65-F5344CB8AC3E}">
        <p14:creationId xmlns:p14="http://schemas.microsoft.com/office/powerpoint/2010/main" val="31991401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0FD65-EDF0-AEFA-0CF7-35704F9FE2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01AA494-7676-9E23-1A22-334F6F39EF2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467EC8BE-BEEE-C98E-8931-651B558766E3}"/>
              </a:ext>
            </a:extLst>
          </p:cNvPr>
          <p:cNvSpPr>
            <a:spLocks noGrp="1"/>
          </p:cNvSpPr>
          <p:nvPr>
            <p:ph type="body" sz="half" idx="2"/>
          </p:nvPr>
        </p:nvSpPr>
        <p:spPr>
          <a:xfrm>
            <a:off x="839788" y="2057400"/>
            <a:ext cx="3932237" cy="3811588"/>
          </a:xfrm>
        </p:spPr>
        <p:txBody>
          <a:bodyPr anchor="ctr"/>
          <a:lstStyle>
            <a:lvl1pPr marL="0" indent="0">
              <a:lnSpc>
                <a:spcPct val="100000"/>
              </a:lnSpc>
              <a:spcBef>
                <a:spcPts val="0"/>
              </a:spcBef>
              <a:buNone/>
              <a:defRPr sz="1600" i="1"/>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1AB1F16F-3AB7-0DAF-9362-31ED10737628}"/>
              </a:ext>
            </a:extLst>
          </p:cNvPr>
          <p:cNvSpPr>
            <a:spLocks noGrp="1"/>
          </p:cNvSpPr>
          <p:nvPr>
            <p:ph type="ftr" sz="quarter" idx="11"/>
          </p:nvPr>
        </p:nvSpPr>
        <p:spPr/>
        <p:txBody>
          <a:bodyPr/>
          <a:lstStyle/>
          <a:p>
            <a:r>
              <a:rPr lang="en-US"/>
              <a:t>NEED Science of Energy ©2024</a:t>
            </a:r>
          </a:p>
        </p:txBody>
      </p:sp>
    </p:spTree>
    <p:extLst>
      <p:ext uri="{BB962C8B-B14F-4D97-AF65-F5344CB8AC3E}">
        <p14:creationId xmlns:p14="http://schemas.microsoft.com/office/powerpoint/2010/main" val="34615401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002A1-D223-571A-2B22-A3017529691D}"/>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46F5E5D2-490E-DB5C-7FEE-5410A0A9B81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9B91EA-5E70-B9DF-09C1-687C6E7FCD8B}"/>
              </a:ext>
            </a:extLst>
          </p:cNvPr>
          <p:cNvSpPr>
            <a:spLocks noGrp="1"/>
          </p:cNvSpPr>
          <p:nvPr>
            <p:ph type="dt" sz="half" idx="10"/>
          </p:nvPr>
        </p:nvSpPr>
        <p:spPr>
          <a:xfrm>
            <a:off x="7046842" y="6368912"/>
            <a:ext cx="1563757"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55FDC110-EB79-F759-3F72-F738D691A3E5}"/>
              </a:ext>
            </a:extLst>
          </p:cNvPr>
          <p:cNvSpPr>
            <a:spLocks noGrp="1"/>
          </p:cNvSpPr>
          <p:nvPr>
            <p:ph type="ftr" sz="quarter" idx="11"/>
          </p:nvPr>
        </p:nvSpPr>
        <p:spPr/>
        <p:txBody>
          <a:bodyPr/>
          <a:lstStyle/>
          <a:p>
            <a:r>
              <a:rPr lang="en-US"/>
              <a:t>NEED Science of Energy ©2024</a:t>
            </a:r>
          </a:p>
        </p:txBody>
      </p:sp>
      <p:sp>
        <p:nvSpPr>
          <p:cNvPr id="6" name="Slide Number Placeholder 5">
            <a:extLst>
              <a:ext uri="{FF2B5EF4-FFF2-40B4-BE49-F238E27FC236}">
                <a16:creationId xmlns:a16="http://schemas.microsoft.com/office/drawing/2014/main" id="{70853D3A-78EB-764F-FBAD-A1DFB0D35D16}"/>
              </a:ext>
            </a:extLst>
          </p:cNvPr>
          <p:cNvSpPr>
            <a:spLocks noGrp="1"/>
          </p:cNvSpPr>
          <p:nvPr>
            <p:ph type="sldNum" sz="quarter" idx="12"/>
          </p:nvPr>
        </p:nvSpPr>
        <p:spPr>
          <a:xfrm>
            <a:off x="10724322" y="6311900"/>
            <a:ext cx="629478" cy="409575"/>
          </a:xfrm>
          <a:prstGeom prst="rect">
            <a:avLst/>
          </a:prstGeom>
        </p:spPr>
        <p:txBody>
          <a:bodyPr/>
          <a:lstStyle/>
          <a:p>
            <a:fld id="{651A1D11-D1FA-4638-A220-7D3FB067A0F9}" type="slidenum">
              <a:rPr lang="en-US" smtClean="0"/>
              <a:t>‹#›</a:t>
            </a:fld>
            <a:endParaRPr lang="en-US"/>
          </a:p>
        </p:txBody>
      </p:sp>
    </p:spTree>
    <p:extLst>
      <p:ext uri="{BB962C8B-B14F-4D97-AF65-F5344CB8AC3E}">
        <p14:creationId xmlns:p14="http://schemas.microsoft.com/office/powerpoint/2010/main" val="27694399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07A224E-2DFF-3A07-47B0-ADA8156302D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5572B21-49E5-6528-9012-5BD0B79123C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C996DE-908D-13A5-B856-4C6CEAE4FC43}"/>
              </a:ext>
            </a:extLst>
          </p:cNvPr>
          <p:cNvSpPr>
            <a:spLocks noGrp="1"/>
          </p:cNvSpPr>
          <p:nvPr>
            <p:ph type="dt" sz="half" idx="10"/>
          </p:nvPr>
        </p:nvSpPr>
        <p:spPr>
          <a:xfrm>
            <a:off x="7046842" y="6368912"/>
            <a:ext cx="1563757"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51C1C65A-9FE3-82FE-0B89-814EDB15DC6D}"/>
              </a:ext>
            </a:extLst>
          </p:cNvPr>
          <p:cNvSpPr>
            <a:spLocks noGrp="1"/>
          </p:cNvSpPr>
          <p:nvPr>
            <p:ph type="ftr" sz="quarter" idx="11"/>
          </p:nvPr>
        </p:nvSpPr>
        <p:spPr/>
        <p:txBody>
          <a:bodyPr/>
          <a:lstStyle/>
          <a:p>
            <a:r>
              <a:rPr lang="en-US"/>
              <a:t>NEED Science of Energy ©2024</a:t>
            </a:r>
          </a:p>
        </p:txBody>
      </p:sp>
      <p:sp>
        <p:nvSpPr>
          <p:cNvPr id="6" name="Slide Number Placeholder 5">
            <a:extLst>
              <a:ext uri="{FF2B5EF4-FFF2-40B4-BE49-F238E27FC236}">
                <a16:creationId xmlns:a16="http://schemas.microsoft.com/office/drawing/2014/main" id="{BBB6B7A8-FCBC-D227-ECF7-ADCCEE4D95AA}"/>
              </a:ext>
            </a:extLst>
          </p:cNvPr>
          <p:cNvSpPr>
            <a:spLocks noGrp="1"/>
          </p:cNvSpPr>
          <p:nvPr>
            <p:ph type="sldNum" sz="quarter" idx="12"/>
          </p:nvPr>
        </p:nvSpPr>
        <p:spPr>
          <a:xfrm>
            <a:off x="10724322" y="6311900"/>
            <a:ext cx="629478" cy="409575"/>
          </a:xfrm>
          <a:prstGeom prst="rect">
            <a:avLst/>
          </a:prstGeom>
        </p:spPr>
        <p:txBody>
          <a:bodyPr/>
          <a:lstStyle/>
          <a:p>
            <a:fld id="{651A1D11-D1FA-4638-A220-7D3FB067A0F9}" type="slidenum">
              <a:rPr lang="en-US" smtClean="0"/>
              <a:t>‹#›</a:t>
            </a:fld>
            <a:endParaRPr lang="en-US"/>
          </a:p>
        </p:txBody>
      </p:sp>
    </p:spTree>
    <p:extLst>
      <p:ext uri="{BB962C8B-B14F-4D97-AF65-F5344CB8AC3E}">
        <p14:creationId xmlns:p14="http://schemas.microsoft.com/office/powerpoint/2010/main" val="24578610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Photo Collag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1F44417-761B-5365-FDE0-0965AF8A9944}"/>
              </a:ext>
            </a:extLst>
          </p:cNvPr>
          <p:cNvSpPr>
            <a:spLocks noGrp="1"/>
          </p:cNvSpPr>
          <p:nvPr>
            <p:ph type="ftr" sz="quarter" idx="10"/>
          </p:nvPr>
        </p:nvSpPr>
        <p:spPr/>
        <p:txBody>
          <a:bodyPr/>
          <a:lstStyle/>
          <a:p>
            <a:r>
              <a:rPr lang="en-US"/>
              <a:t>NEED Science of Energy ©2024</a:t>
            </a:r>
          </a:p>
        </p:txBody>
      </p:sp>
      <p:sp>
        <p:nvSpPr>
          <p:cNvPr id="5" name="Picture Placeholder 4">
            <a:extLst>
              <a:ext uri="{FF2B5EF4-FFF2-40B4-BE49-F238E27FC236}">
                <a16:creationId xmlns:a16="http://schemas.microsoft.com/office/drawing/2014/main" id="{0B1DD6AA-9C9A-26E4-2693-0B31C3715EEB}"/>
              </a:ext>
            </a:extLst>
          </p:cNvPr>
          <p:cNvSpPr>
            <a:spLocks noGrp="1"/>
          </p:cNvSpPr>
          <p:nvPr>
            <p:ph type="pic" sz="quarter" idx="11"/>
          </p:nvPr>
        </p:nvSpPr>
        <p:spPr>
          <a:xfrm>
            <a:off x="234672" y="694981"/>
            <a:ext cx="3707848" cy="3638480"/>
          </a:xfrm>
        </p:spPr>
        <p:txBody>
          <a:bodyPr/>
          <a:lstStyle/>
          <a:p>
            <a:r>
              <a:rPr lang="en-US"/>
              <a:t>Click icon to add picture</a:t>
            </a:r>
          </a:p>
        </p:txBody>
      </p:sp>
      <p:sp>
        <p:nvSpPr>
          <p:cNvPr id="10" name="Picture Placeholder 4">
            <a:extLst>
              <a:ext uri="{FF2B5EF4-FFF2-40B4-BE49-F238E27FC236}">
                <a16:creationId xmlns:a16="http://schemas.microsoft.com/office/drawing/2014/main" id="{F9F2C5D1-CE48-B7FB-A530-EEEC025A6247}"/>
              </a:ext>
            </a:extLst>
          </p:cNvPr>
          <p:cNvSpPr>
            <a:spLocks noGrp="1"/>
          </p:cNvSpPr>
          <p:nvPr>
            <p:ph type="pic" sz="quarter" idx="12"/>
          </p:nvPr>
        </p:nvSpPr>
        <p:spPr>
          <a:xfrm>
            <a:off x="4242076" y="694981"/>
            <a:ext cx="3707848" cy="3638480"/>
          </a:xfrm>
        </p:spPr>
        <p:txBody>
          <a:bodyPr/>
          <a:lstStyle/>
          <a:p>
            <a:r>
              <a:rPr lang="en-US"/>
              <a:t>Click icon to add picture</a:t>
            </a:r>
          </a:p>
        </p:txBody>
      </p:sp>
      <p:sp>
        <p:nvSpPr>
          <p:cNvPr id="11" name="Picture Placeholder 4">
            <a:extLst>
              <a:ext uri="{FF2B5EF4-FFF2-40B4-BE49-F238E27FC236}">
                <a16:creationId xmlns:a16="http://schemas.microsoft.com/office/drawing/2014/main" id="{403EAE18-0CA0-037A-FA90-69555E522B41}"/>
              </a:ext>
            </a:extLst>
          </p:cNvPr>
          <p:cNvSpPr>
            <a:spLocks noGrp="1"/>
          </p:cNvSpPr>
          <p:nvPr>
            <p:ph type="pic" sz="quarter" idx="13"/>
          </p:nvPr>
        </p:nvSpPr>
        <p:spPr>
          <a:xfrm>
            <a:off x="8249480" y="694981"/>
            <a:ext cx="3707848" cy="3638480"/>
          </a:xfrm>
        </p:spPr>
        <p:txBody>
          <a:bodyPr/>
          <a:lstStyle/>
          <a:p>
            <a:r>
              <a:rPr lang="en-US"/>
              <a:t>Click icon to add picture</a:t>
            </a:r>
          </a:p>
        </p:txBody>
      </p:sp>
      <p:sp>
        <p:nvSpPr>
          <p:cNvPr id="13" name="Text Placeholder 12">
            <a:extLst>
              <a:ext uri="{FF2B5EF4-FFF2-40B4-BE49-F238E27FC236}">
                <a16:creationId xmlns:a16="http://schemas.microsoft.com/office/drawing/2014/main" id="{1802B438-FC7B-0228-2B5C-0229C677142B}"/>
              </a:ext>
            </a:extLst>
          </p:cNvPr>
          <p:cNvSpPr>
            <a:spLocks noGrp="1"/>
          </p:cNvSpPr>
          <p:nvPr>
            <p:ph type="body" sz="quarter" idx="14"/>
          </p:nvPr>
        </p:nvSpPr>
        <p:spPr>
          <a:xfrm>
            <a:off x="234672" y="4621696"/>
            <a:ext cx="11722378" cy="1540979"/>
          </a:xfrm>
        </p:spPr>
        <p:txBody>
          <a:bodyPr anchor="ctr">
            <a:normAutofit/>
          </a:bodyPr>
          <a:lstStyle>
            <a:lvl1pPr marL="0" indent="0">
              <a:buNone/>
              <a:defRPr sz="1600" i="1">
                <a:solidFill>
                  <a:schemeClr val="tx1">
                    <a:lumMod val="65000"/>
                    <a:lumOff val="35000"/>
                  </a:schemeClr>
                </a:solidFill>
                <a:latin typeface="+mn-lt"/>
              </a:defRPr>
            </a:lvl1pPr>
            <a:lvl2pPr marL="457200" indent="0">
              <a:buNone/>
              <a:defRPr sz="1600" i="1">
                <a:solidFill>
                  <a:schemeClr val="tx1">
                    <a:lumMod val="65000"/>
                    <a:lumOff val="35000"/>
                  </a:schemeClr>
                </a:solidFill>
                <a:latin typeface="+mn-lt"/>
              </a:defRPr>
            </a:lvl2pPr>
            <a:lvl3pPr marL="914400" indent="0">
              <a:buNone/>
              <a:defRPr sz="1600" i="1">
                <a:solidFill>
                  <a:schemeClr val="tx1">
                    <a:lumMod val="65000"/>
                    <a:lumOff val="35000"/>
                  </a:schemeClr>
                </a:solidFill>
                <a:latin typeface="+mn-lt"/>
              </a:defRPr>
            </a:lvl3pPr>
            <a:lvl4pPr marL="1371600" indent="0">
              <a:buNone/>
              <a:defRPr sz="1600" i="1">
                <a:solidFill>
                  <a:schemeClr val="tx1">
                    <a:lumMod val="65000"/>
                    <a:lumOff val="35000"/>
                  </a:schemeClr>
                </a:solidFill>
                <a:latin typeface="+mn-lt"/>
              </a:defRPr>
            </a:lvl4pPr>
            <a:lvl5pPr marL="1828800" indent="0">
              <a:buNone/>
              <a:defRPr sz="1600" i="1">
                <a:solidFill>
                  <a:schemeClr val="tx1">
                    <a:lumMod val="65000"/>
                    <a:lumOff val="35000"/>
                  </a:schemeClr>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0876288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Photo Without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E4555D-D9B9-36E1-DFE5-473F71BCF86D}"/>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A9E5C166-7996-4FFD-C1E2-0C948EBA52D8}"/>
              </a:ext>
            </a:extLst>
          </p:cNvPr>
          <p:cNvSpPr>
            <a:spLocks noGrp="1"/>
          </p:cNvSpPr>
          <p:nvPr>
            <p:ph type="ftr" sz="quarter" idx="10"/>
          </p:nvPr>
        </p:nvSpPr>
        <p:spPr/>
        <p:txBody>
          <a:bodyPr/>
          <a:lstStyle/>
          <a:p>
            <a:r>
              <a:rPr lang="en-US"/>
              <a:t>NEED Science of Energy ©2024</a:t>
            </a:r>
          </a:p>
        </p:txBody>
      </p:sp>
      <p:sp>
        <p:nvSpPr>
          <p:cNvPr id="5" name="Picture Placeholder 4">
            <a:extLst>
              <a:ext uri="{FF2B5EF4-FFF2-40B4-BE49-F238E27FC236}">
                <a16:creationId xmlns:a16="http://schemas.microsoft.com/office/drawing/2014/main" id="{EDDF0CCE-F20F-EC23-0191-D274F25E4522}"/>
              </a:ext>
            </a:extLst>
          </p:cNvPr>
          <p:cNvSpPr>
            <a:spLocks noGrp="1"/>
          </p:cNvSpPr>
          <p:nvPr>
            <p:ph type="pic" sz="quarter" idx="11"/>
          </p:nvPr>
        </p:nvSpPr>
        <p:spPr>
          <a:xfrm>
            <a:off x="838200" y="1843812"/>
            <a:ext cx="10515600" cy="4371975"/>
          </a:xfrm>
        </p:spPr>
        <p:txBody>
          <a:bodyPr/>
          <a:lstStyle/>
          <a:p>
            <a:r>
              <a:rPr lang="en-US"/>
              <a:t>Click icon to add picture</a:t>
            </a:r>
          </a:p>
        </p:txBody>
      </p:sp>
    </p:spTree>
    <p:extLst>
      <p:ext uri="{BB962C8B-B14F-4D97-AF65-F5344CB8AC3E}">
        <p14:creationId xmlns:p14="http://schemas.microsoft.com/office/powerpoint/2010/main" val="40987430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FBF0D4-0C78-2F89-5C4B-9601ADED6851}"/>
              </a:ext>
            </a:extLst>
          </p:cNvPr>
          <p:cNvSpPr>
            <a:spLocks noGrp="1"/>
          </p:cNvSpPr>
          <p:nvPr>
            <p:ph type="title"/>
          </p:nvPr>
        </p:nvSpPr>
        <p:spPr>
          <a:xfrm>
            <a:off x="838200" y="576263"/>
            <a:ext cx="10515600" cy="3488841"/>
          </a:xfrm>
        </p:spPr>
        <p:txBody>
          <a:bodyPr anchor="b"/>
          <a:lstStyle>
            <a:lvl1pPr algn="r">
              <a:defRPr sz="6000"/>
            </a:lvl1pPr>
          </a:lstStyle>
          <a:p>
            <a:r>
              <a:rPr lang="en-US"/>
              <a:t>Click to edit Master title style</a:t>
            </a:r>
          </a:p>
        </p:txBody>
      </p:sp>
      <p:sp>
        <p:nvSpPr>
          <p:cNvPr id="3" name="Text Placeholder 2">
            <a:extLst>
              <a:ext uri="{FF2B5EF4-FFF2-40B4-BE49-F238E27FC236}">
                <a16:creationId xmlns:a16="http://schemas.microsoft.com/office/drawing/2014/main" id="{BC8943C5-FBC2-9CE4-5580-3A7909EECA8A}"/>
              </a:ext>
            </a:extLst>
          </p:cNvPr>
          <p:cNvSpPr>
            <a:spLocks noGrp="1"/>
          </p:cNvSpPr>
          <p:nvPr>
            <p:ph type="body" idx="1"/>
          </p:nvPr>
        </p:nvSpPr>
        <p:spPr>
          <a:xfrm>
            <a:off x="838199" y="4278071"/>
            <a:ext cx="10515600" cy="1500187"/>
          </a:xfrm>
        </p:spPr>
        <p:txBody>
          <a:bodyPr/>
          <a:lstStyle>
            <a:lvl1pPr marL="0" indent="0" algn="r">
              <a:buNone/>
              <a:defRPr sz="2400" i="1">
                <a:solidFill>
                  <a:schemeClr val="tx1">
                    <a:lumMod val="65000"/>
                    <a:lumOff val="3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CE67464D-60AA-4E28-466B-D4DEA7B84C77}"/>
              </a:ext>
            </a:extLst>
          </p:cNvPr>
          <p:cNvSpPr>
            <a:spLocks noGrp="1"/>
          </p:cNvSpPr>
          <p:nvPr>
            <p:ph type="ftr" sz="quarter" idx="11"/>
          </p:nvPr>
        </p:nvSpPr>
        <p:spPr/>
        <p:txBody>
          <a:bodyPr/>
          <a:lstStyle/>
          <a:p>
            <a:r>
              <a:rPr lang="en-US"/>
              <a:t>Renewable Energy Overview © NEED 2023</a:t>
            </a:r>
          </a:p>
        </p:txBody>
      </p:sp>
    </p:spTree>
    <p:extLst>
      <p:ext uri="{BB962C8B-B14F-4D97-AF65-F5344CB8AC3E}">
        <p14:creationId xmlns:p14="http://schemas.microsoft.com/office/powerpoint/2010/main" val="157169114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Social">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1CA67466-1E8A-0234-7AE4-141709A544FF}"/>
              </a:ext>
            </a:extLst>
          </p:cNvPr>
          <p:cNvSpPr>
            <a:spLocks noGrp="1"/>
          </p:cNvSpPr>
          <p:nvPr>
            <p:ph type="ftr" sz="quarter" idx="10"/>
          </p:nvPr>
        </p:nvSpPr>
        <p:spPr/>
        <p:txBody>
          <a:bodyPr/>
          <a:lstStyle/>
          <a:p>
            <a:r>
              <a:rPr lang="en-US"/>
              <a:t>NEED Science of Energy ©2024</a:t>
            </a:r>
          </a:p>
        </p:txBody>
      </p:sp>
      <p:sp>
        <p:nvSpPr>
          <p:cNvPr id="4" name="TextBox 3">
            <a:extLst>
              <a:ext uri="{FF2B5EF4-FFF2-40B4-BE49-F238E27FC236}">
                <a16:creationId xmlns:a16="http://schemas.microsoft.com/office/drawing/2014/main" id="{4DF2496D-F833-55E8-B4E5-A8B42F0BA1C3}"/>
              </a:ext>
            </a:extLst>
          </p:cNvPr>
          <p:cNvSpPr txBox="1"/>
          <p:nvPr/>
        </p:nvSpPr>
        <p:spPr>
          <a:xfrm>
            <a:off x="677841" y="299372"/>
            <a:ext cx="3572933" cy="769441"/>
          </a:xfrm>
          <a:prstGeom prst="rect">
            <a:avLst/>
          </a:prstGeom>
          <a:noFill/>
        </p:spPr>
        <p:txBody>
          <a:bodyPr wrap="square" rtlCol="0">
            <a:spAutoFit/>
          </a:bodyPr>
          <a:lstStyle/>
          <a:p>
            <a:r>
              <a:rPr lang="en-US" sz="4400" dirty="0">
                <a:solidFill>
                  <a:schemeClr val="tx2"/>
                </a:solidFill>
              </a:rPr>
              <a:t>NEED is Social</a:t>
            </a:r>
          </a:p>
        </p:txBody>
      </p:sp>
      <p:pic>
        <p:nvPicPr>
          <p:cNvPr id="6" name="Picture 5" descr="A picture containing application&#10;&#10;Description automatically generated">
            <a:extLst>
              <a:ext uri="{FF2B5EF4-FFF2-40B4-BE49-F238E27FC236}">
                <a16:creationId xmlns:a16="http://schemas.microsoft.com/office/drawing/2014/main" id="{A9E9CAB6-3909-F4F0-D1E5-CD8FCEC471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12000" y="2011030"/>
            <a:ext cx="4515557" cy="2835939"/>
          </a:xfrm>
          <a:prstGeom prst="rect">
            <a:avLst/>
          </a:prstGeom>
        </p:spPr>
      </p:pic>
      <p:pic>
        <p:nvPicPr>
          <p:cNvPr id="8" name="Picture 7" descr="Icon&#10;&#10;Description automatically generated">
            <a:extLst>
              <a:ext uri="{FF2B5EF4-FFF2-40B4-BE49-F238E27FC236}">
                <a16:creationId xmlns:a16="http://schemas.microsoft.com/office/drawing/2014/main" id="{03EFC37B-0C4B-08BD-47A0-621FC87921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7841" y="1418720"/>
            <a:ext cx="920152" cy="914400"/>
          </a:xfrm>
          <a:prstGeom prst="rect">
            <a:avLst/>
          </a:prstGeom>
        </p:spPr>
      </p:pic>
      <p:pic>
        <p:nvPicPr>
          <p:cNvPr id="10" name="Picture 9" descr="Icon&#10;&#10;Description automatically generated">
            <a:extLst>
              <a:ext uri="{FF2B5EF4-FFF2-40B4-BE49-F238E27FC236}">
                <a16:creationId xmlns:a16="http://schemas.microsoft.com/office/drawing/2014/main" id="{BBDF95AC-2769-9D76-7DEC-739204BBB3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3593" y="2610548"/>
            <a:ext cx="914400" cy="914400"/>
          </a:xfrm>
          <a:prstGeom prst="rect">
            <a:avLst/>
          </a:prstGeom>
        </p:spPr>
      </p:pic>
      <p:pic>
        <p:nvPicPr>
          <p:cNvPr id="12" name="Picture 11" descr="Logo&#10;&#10;Description automatically generated">
            <a:extLst>
              <a:ext uri="{FF2B5EF4-FFF2-40B4-BE49-F238E27FC236}">
                <a16:creationId xmlns:a16="http://schemas.microsoft.com/office/drawing/2014/main" id="{2BB9DAF0-0E99-FC4D-29C2-BBCB47D8BBE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3593" y="3802376"/>
            <a:ext cx="1005840" cy="1005840"/>
          </a:xfrm>
          <a:prstGeom prst="rect">
            <a:avLst/>
          </a:prstGeom>
        </p:spPr>
      </p:pic>
      <p:pic>
        <p:nvPicPr>
          <p:cNvPr id="14" name="Picture 13" descr="Logo&#10;&#10;Description automatically generated">
            <a:extLst>
              <a:ext uri="{FF2B5EF4-FFF2-40B4-BE49-F238E27FC236}">
                <a16:creationId xmlns:a16="http://schemas.microsoft.com/office/drawing/2014/main" id="{D8240199-9AC4-CB8B-859D-EF9B9DA38AC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6052" y="5085644"/>
            <a:ext cx="2188255" cy="914400"/>
          </a:xfrm>
          <a:prstGeom prst="rect">
            <a:avLst/>
          </a:prstGeom>
        </p:spPr>
      </p:pic>
      <p:sp>
        <p:nvSpPr>
          <p:cNvPr id="5" name="Text Placeholder 4">
            <a:extLst>
              <a:ext uri="{FF2B5EF4-FFF2-40B4-BE49-F238E27FC236}">
                <a16:creationId xmlns:a16="http://schemas.microsoft.com/office/drawing/2014/main" id="{B94B7420-EC85-9EEB-900E-B7D258E642DE}"/>
              </a:ext>
            </a:extLst>
          </p:cNvPr>
          <p:cNvSpPr>
            <a:spLocks noGrp="1"/>
          </p:cNvSpPr>
          <p:nvPr>
            <p:ph type="body" sz="quarter" idx="11"/>
          </p:nvPr>
        </p:nvSpPr>
        <p:spPr>
          <a:xfrm>
            <a:off x="2732088" y="1419225"/>
            <a:ext cx="4210050" cy="4784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453107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36690C-39B6-7182-862B-49E5D13C5C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D520CE3-320B-3ACD-750F-382851F1445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B15F0C0-5CD8-5F83-BD0B-A3A9027A221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14F9F217-1FD9-2664-1D41-4CBCC1E7CD52}"/>
              </a:ext>
            </a:extLst>
          </p:cNvPr>
          <p:cNvSpPr>
            <a:spLocks noGrp="1"/>
          </p:cNvSpPr>
          <p:nvPr>
            <p:ph type="ftr" sz="quarter" idx="11"/>
          </p:nvPr>
        </p:nvSpPr>
        <p:spPr/>
        <p:txBody>
          <a:bodyPr/>
          <a:lstStyle/>
          <a:p>
            <a:r>
              <a:rPr lang="en-US"/>
              <a:t>Renewable Energy Overview © NEED 2023</a:t>
            </a:r>
          </a:p>
        </p:txBody>
      </p:sp>
    </p:spTree>
    <p:extLst>
      <p:ext uri="{BB962C8B-B14F-4D97-AF65-F5344CB8AC3E}">
        <p14:creationId xmlns:p14="http://schemas.microsoft.com/office/powerpoint/2010/main" val="22730915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AFF96-5995-D6D8-A641-4BA01BE1414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4CE83B6-3F23-96E0-EB1F-6EB17D5FC8C0}"/>
              </a:ext>
            </a:extLst>
          </p:cNvPr>
          <p:cNvSpPr>
            <a:spLocks noGrp="1"/>
          </p:cNvSpPr>
          <p:nvPr>
            <p:ph type="body" idx="1"/>
          </p:nvPr>
        </p:nvSpPr>
        <p:spPr>
          <a:xfrm>
            <a:off x="839788" y="1681163"/>
            <a:ext cx="5157787" cy="823912"/>
          </a:xfrm>
        </p:spPr>
        <p:txBody>
          <a:bodyPr anchor="b">
            <a:normAutofit/>
          </a:bodyPr>
          <a:lstStyle>
            <a:lvl1pPr marL="0" indent="0">
              <a:buNone/>
              <a:defRPr sz="2800" b="0" i="0" cap="sm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ED0892B-6462-8C75-7DC7-A92C73F9EB1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F276FF3-8E76-E0AB-F1D6-8C9BA4542AC5}"/>
              </a:ext>
            </a:extLst>
          </p:cNvPr>
          <p:cNvSpPr>
            <a:spLocks noGrp="1"/>
          </p:cNvSpPr>
          <p:nvPr>
            <p:ph type="body" sz="quarter" idx="3"/>
          </p:nvPr>
        </p:nvSpPr>
        <p:spPr>
          <a:xfrm>
            <a:off x="6172200" y="1681163"/>
            <a:ext cx="5183188" cy="823912"/>
          </a:xfrm>
        </p:spPr>
        <p:txBody>
          <a:bodyPr anchor="b">
            <a:normAutofit/>
          </a:bodyPr>
          <a:lstStyle>
            <a:lvl1pPr marL="0" indent="0">
              <a:buNone/>
              <a:defRPr sz="2800" b="0" i="0" cap="sm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847F98F-CE45-2240-45F6-C700C1317B6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D2E0DD70-90FB-F9BF-5D69-188FBBED6A94}"/>
              </a:ext>
            </a:extLst>
          </p:cNvPr>
          <p:cNvSpPr>
            <a:spLocks noGrp="1"/>
          </p:cNvSpPr>
          <p:nvPr>
            <p:ph type="ftr" sz="quarter" idx="11"/>
          </p:nvPr>
        </p:nvSpPr>
        <p:spPr/>
        <p:txBody>
          <a:bodyPr/>
          <a:lstStyle/>
          <a:p>
            <a:r>
              <a:rPr lang="en-US"/>
              <a:t>Renewable Energy Overview © NEED 2023</a:t>
            </a:r>
          </a:p>
        </p:txBody>
      </p:sp>
    </p:spTree>
    <p:extLst>
      <p:ext uri="{BB962C8B-B14F-4D97-AF65-F5344CB8AC3E}">
        <p14:creationId xmlns:p14="http://schemas.microsoft.com/office/powerpoint/2010/main" val="27561425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A3D58B-E13C-EED1-4DE7-DFDBB6997B58}"/>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4FAF7205-5F81-736B-EEAF-C864982F743D}"/>
              </a:ext>
            </a:extLst>
          </p:cNvPr>
          <p:cNvSpPr>
            <a:spLocks noGrp="1"/>
          </p:cNvSpPr>
          <p:nvPr>
            <p:ph type="ftr" sz="quarter" idx="11"/>
          </p:nvPr>
        </p:nvSpPr>
        <p:spPr/>
        <p:txBody>
          <a:bodyPr/>
          <a:lstStyle/>
          <a:p>
            <a:r>
              <a:rPr lang="en-US"/>
              <a:t>Renewable Energy Overview © NEED 2023</a:t>
            </a:r>
          </a:p>
        </p:txBody>
      </p:sp>
    </p:spTree>
    <p:extLst>
      <p:ext uri="{BB962C8B-B14F-4D97-AF65-F5344CB8AC3E}">
        <p14:creationId xmlns:p14="http://schemas.microsoft.com/office/powerpoint/2010/main" val="11025794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41DDA5F-D08B-119D-C939-DEFD553E0D33}"/>
              </a:ext>
            </a:extLst>
          </p:cNvPr>
          <p:cNvSpPr>
            <a:spLocks noGrp="1"/>
          </p:cNvSpPr>
          <p:nvPr>
            <p:ph type="ftr" sz="quarter" idx="11"/>
          </p:nvPr>
        </p:nvSpPr>
        <p:spPr/>
        <p:txBody>
          <a:bodyPr/>
          <a:lstStyle/>
          <a:p>
            <a:r>
              <a:rPr lang="en-US"/>
              <a:t>Renewable Energy Overview © NEED 2023</a:t>
            </a:r>
          </a:p>
        </p:txBody>
      </p:sp>
    </p:spTree>
    <p:extLst>
      <p:ext uri="{BB962C8B-B14F-4D97-AF65-F5344CB8AC3E}">
        <p14:creationId xmlns:p14="http://schemas.microsoft.com/office/powerpoint/2010/main" val="14736239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4A45FF-482F-03E4-199D-1AF1FF437D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9412385-EF81-8DD9-DCCD-43930D5BAF9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9AD2F17-E46E-EB59-A370-1E9ADB8FDA68}"/>
              </a:ext>
            </a:extLst>
          </p:cNvPr>
          <p:cNvSpPr>
            <a:spLocks noGrp="1"/>
          </p:cNvSpPr>
          <p:nvPr>
            <p:ph type="body" sz="half" idx="2"/>
          </p:nvPr>
        </p:nvSpPr>
        <p:spPr>
          <a:xfrm>
            <a:off x="839788" y="2057400"/>
            <a:ext cx="3932237" cy="3811588"/>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B16C25-264B-0E50-BCA8-1646FD7E5CD2}"/>
              </a:ext>
            </a:extLst>
          </p:cNvPr>
          <p:cNvSpPr>
            <a:spLocks noGrp="1"/>
          </p:cNvSpPr>
          <p:nvPr>
            <p:ph type="dt" sz="half" idx="10"/>
          </p:nvPr>
        </p:nvSpPr>
        <p:spPr>
          <a:xfrm>
            <a:off x="7046842" y="6368912"/>
            <a:ext cx="1563757"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71D49A0C-6F6A-F107-1A92-E57ECCA5CE04}"/>
              </a:ext>
            </a:extLst>
          </p:cNvPr>
          <p:cNvSpPr>
            <a:spLocks noGrp="1"/>
          </p:cNvSpPr>
          <p:nvPr>
            <p:ph type="ftr" sz="quarter" idx="11"/>
          </p:nvPr>
        </p:nvSpPr>
        <p:spPr/>
        <p:txBody>
          <a:bodyPr/>
          <a:lstStyle/>
          <a:p>
            <a:r>
              <a:rPr lang="en-US"/>
              <a:t>Renewable Energy Overview © NEED 2023</a:t>
            </a:r>
          </a:p>
        </p:txBody>
      </p:sp>
      <p:sp>
        <p:nvSpPr>
          <p:cNvPr id="7" name="Slide Number Placeholder 6">
            <a:extLst>
              <a:ext uri="{FF2B5EF4-FFF2-40B4-BE49-F238E27FC236}">
                <a16:creationId xmlns:a16="http://schemas.microsoft.com/office/drawing/2014/main" id="{58A04B3A-4979-4585-682B-486ED7F3D56A}"/>
              </a:ext>
            </a:extLst>
          </p:cNvPr>
          <p:cNvSpPr>
            <a:spLocks noGrp="1"/>
          </p:cNvSpPr>
          <p:nvPr>
            <p:ph type="sldNum" sz="quarter" idx="12"/>
          </p:nvPr>
        </p:nvSpPr>
        <p:spPr>
          <a:xfrm>
            <a:off x="10724322" y="6311900"/>
            <a:ext cx="629478" cy="409575"/>
          </a:xfrm>
          <a:prstGeom prst="rect">
            <a:avLst/>
          </a:prstGeom>
        </p:spPr>
        <p:txBody>
          <a:bodyPr/>
          <a:lstStyle/>
          <a:p>
            <a:fld id="{47AB2115-F0F8-428D-B390-ABC22D570E4E}" type="slidenum">
              <a:rPr lang="en-US" smtClean="0"/>
              <a:t>‹#›</a:t>
            </a:fld>
            <a:endParaRPr lang="en-US"/>
          </a:p>
        </p:txBody>
      </p:sp>
    </p:spTree>
    <p:extLst>
      <p:ext uri="{BB962C8B-B14F-4D97-AF65-F5344CB8AC3E}">
        <p14:creationId xmlns:p14="http://schemas.microsoft.com/office/powerpoint/2010/main" val="10172263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0FD65-EDF0-AEFA-0CF7-35704F9FE2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01AA494-7676-9E23-1A22-334F6F39EF2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467EC8BE-BEEE-C98E-8931-651B558766E3}"/>
              </a:ext>
            </a:extLst>
          </p:cNvPr>
          <p:cNvSpPr>
            <a:spLocks noGrp="1"/>
          </p:cNvSpPr>
          <p:nvPr>
            <p:ph type="body" sz="half" idx="2"/>
          </p:nvPr>
        </p:nvSpPr>
        <p:spPr>
          <a:xfrm>
            <a:off x="839788" y="2057400"/>
            <a:ext cx="3932237" cy="3811588"/>
          </a:xfrm>
        </p:spPr>
        <p:txBody>
          <a:bodyPr anchor="ctr"/>
          <a:lstStyle>
            <a:lvl1pPr marL="0" indent="0">
              <a:lnSpc>
                <a:spcPct val="100000"/>
              </a:lnSpc>
              <a:spcBef>
                <a:spcPts val="0"/>
              </a:spcBef>
              <a:buNone/>
              <a:defRPr sz="1600" i="1"/>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1AB1F16F-3AB7-0DAF-9362-31ED10737628}"/>
              </a:ext>
            </a:extLst>
          </p:cNvPr>
          <p:cNvSpPr>
            <a:spLocks noGrp="1"/>
          </p:cNvSpPr>
          <p:nvPr>
            <p:ph type="ftr" sz="quarter" idx="11"/>
          </p:nvPr>
        </p:nvSpPr>
        <p:spPr/>
        <p:txBody>
          <a:bodyPr/>
          <a:lstStyle/>
          <a:p>
            <a:r>
              <a:rPr lang="en-US"/>
              <a:t>Renewable Energy Overview © NEED 2023</a:t>
            </a:r>
          </a:p>
        </p:txBody>
      </p:sp>
    </p:spTree>
    <p:extLst>
      <p:ext uri="{BB962C8B-B14F-4D97-AF65-F5344CB8AC3E}">
        <p14:creationId xmlns:p14="http://schemas.microsoft.com/office/powerpoint/2010/main" val="23816391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microsoft.com/office/2007/relationships/hdphoto" Target="../media/hdphoto1.wdp"/><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microsoft.com/office/2007/relationships/hdphoto" Target="../media/hdphoto1.wdp"/><Relationship Id="rId2" Type="http://schemas.openxmlformats.org/officeDocument/2006/relationships/slideLayout" Target="../slideLayouts/slideLayout18.xml"/><Relationship Id="rId16" Type="http://schemas.openxmlformats.org/officeDocument/2006/relationships/image" Target="../media/image1.png"/><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theme" Target="../theme/theme2.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alphaModFix amt="35000"/>
            <a:lum/>
            <a:extLst>
              <a:ext uri="{BEBA8EAE-BF5A-486C-A8C5-ECC9F3942E4B}">
                <a14:imgProps xmlns:a14="http://schemas.microsoft.com/office/drawing/2010/main">
                  <a14:imgLayer r:embed="rId19">
                    <a14:imgEffect>
                      <a14:brightnessContrast bright="-6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3E79CBE-9DB3-4474-790F-C3298287B42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38DE08D-367C-864E-3C66-D7A3C2D3029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32D88C99-6AE5-4543-1F2A-0D8E21A16B40}"/>
              </a:ext>
            </a:extLst>
          </p:cNvPr>
          <p:cNvSpPr>
            <a:spLocks noGrp="1"/>
          </p:cNvSpPr>
          <p:nvPr>
            <p:ph type="ftr" sz="quarter" idx="3"/>
          </p:nvPr>
        </p:nvSpPr>
        <p:spPr>
          <a:xfrm>
            <a:off x="838199" y="6368912"/>
            <a:ext cx="6208643"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Renewable Energy Overview © NEED 2023</a:t>
            </a:r>
          </a:p>
        </p:txBody>
      </p:sp>
      <p:sp>
        <p:nvSpPr>
          <p:cNvPr id="7" name="Rectangle 6">
            <a:extLst>
              <a:ext uri="{FF2B5EF4-FFF2-40B4-BE49-F238E27FC236}">
                <a16:creationId xmlns:a16="http://schemas.microsoft.com/office/drawing/2014/main" id="{CEF38CA8-C08A-B4F9-26B8-B12BA1B46966}"/>
              </a:ext>
            </a:extLst>
          </p:cNvPr>
          <p:cNvSpPr/>
          <p:nvPr/>
        </p:nvSpPr>
        <p:spPr>
          <a:xfrm>
            <a:off x="0" y="0"/>
            <a:ext cx="12192000" cy="6858000"/>
          </a:xfrm>
          <a:prstGeom prst="rect">
            <a:avLst/>
          </a:prstGeom>
          <a:noFill/>
          <a:ln w="76200">
            <a:solidFill>
              <a:srgbClr val="005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08C0409-7FF8-27A8-E3EA-A90F148311CA}"/>
              </a:ext>
            </a:extLst>
          </p:cNvPr>
          <p:cNvSpPr/>
          <p:nvPr/>
        </p:nvSpPr>
        <p:spPr>
          <a:xfrm>
            <a:off x="129209" y="123963"/>
            <a:ext cx="11936895" cy="6610074"/>
          </a:xfrm>
          <a:prstGeom prst="rect">
            <a:avLst/>
          </a:prstGeom>
          <a:noFill/>
          <a:ln w="57150">
            <a:solidFill>
              <a:srgbClr val="009B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039837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hf sldNum="0" hdr="0" dt="0"/>
  <p:txStyles>
    <p:titleStyle>
      <a:lvl1pPr algn="l" defTabSz="914400" rtl="0" eaLnBrk="1" latinLnBrk="0" hangingPunct="1">
        <a:lnSpc>
          <a:spcPct val="90000"/>
        </a:lnSpc>
        <a:spcBef>
          <a:spcPct val="0"/>
        </a:spcBef>
        <a:buNone/>
        <a:defRPr sz="4400" kern="1200" cap="small" baseline="0">
          <a:solidFill>
            <a:schemeClr val="tx2">
              <a:lumMod val="7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alphaModFix amt="35000"/>
            <a:lum/>
            <a:extLst>
              <a:ext uri="{BEBA8EAE-BF5A-486C-A8C5-ECC9F3942E4B}">
                <a14:imgProps xmlns:a14="http://schemas.microsoft.com/office/drawing/2010/main">
                  <a14:imgLayer r:embed="rId17">
                    <a14:imgEffect>
                      <a14:brightnessContrast bright="-6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3E79CBE-9DB3-4474-790F-C3298287B42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38DE08D-367C-864E-3C66-D7A3C2D3029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32D88C99-6AE5-4543-1F2A-0D8E21A16B40}"/>
              </a:ext>
            </a:extLst>
          </p:cNvPr>
          <p:cNvSpPr>
            <a:spLocks noGrp="1"/>
          </p:cNvSpPr>
          <p:nvPr>
            <p:ph type="ftr" sz="quarter" idx="3"/>
          </p:nvPr>
        </p:nvSpPr>
        <p:spPr>
          <a:xfrm>
            <a:off x="838199" y="6368912"/>
            <a:ext cx="6208643"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NEED Science of Energy ©2024</a:t>
            </a:r>
          </a:p>
        </p:txBody>
      </p:sp>
      <p:sp>
        <p:nvSpPr>
          <p:cNvPr id="7" name="Rectangle 6">
            <a:extLst>
              <a:ext uri="{FF2B5EF4-FFF2-40B4-BE49-F238E27FC236}">
                <a16:creationId xmlns:a16="http://schemas.microsoft.com/office/drawing/2014/main" id="{CEF38CA8-C08A-B4F9-26B8-B12BA1B46966}"/>
              </a:ext>
            </a:extLst>
          </p:cNvPr>
          <p:cNvSpPr/>
          <p:nvPr/>
        </p:nvSpPr>
        <p:spPr>
          <a:xfrm>
            <a:off x="0" y="0"/>
            <a:ext cx="12192000" cy="6858000"/>
          </a:xfrm>
          <a:prstGeom prst="rect">
            <a:avLst/>
          </a:prstGeom>
          <a:noFill/>
          <a:ln w="76200">
            <a:solidFill>
              <a:srgbClr val="005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08C0409-7FF8-27A8-E3EA-A90F148311CA}"/>
              </a:ext>
            </a:extLst>
          </p:cNvPr>
          <p:cNvSpPr/>
          <p:nvPr/>
        </p:nvSpPr>
        <p:spPr>
          <a:xfrm>
            <a:off x="129209" y="123963"/>
            <a:ext cx="11936895" cy="6610074"/>
          </a:xfrm>
          <a:prstGeom prst="rect">
            <a:avLst/>
          </a:prstGeom>
          <a:noFill/>
          <a:ln w="57150">
            <a:solidFill>
              <a:srgbClr val="009B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69047240"/>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Lst>
  <p:hf sldNum="0" hdr="0" dt="0"/>
  <p:txStyles>
    <p:titleStyle>
      <a:lvl1pPr algn="l" defTabSz="914400" rtl="0" eaLnBrk="1" latinLnBrk="0" hangingPunct="1">
        <a:lnSpc>
          <a:spcPct val="90000"/>
        </a:lnSpc>
        <a:spcBef>
          <a:spcPct val="0"/>
        </a:spcBef>
        <a:buNone/>
        <a:defRPr sz="4400" kern="1200" cap="small" baseline="0">
          <a:solidFill>
            <a:schemeClr val="tx2">
              <a:lumMod val="7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33.jpg"/><Relationship Id="rId1" Type="http://schemas.openxmlformats.org/officeDocument/2006/relationships/slideLayout" Target="../slideLayouts/slideLayout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34.png"/><Relationship Id="rId2" Type="http://schemas.openxmlformats.org/officeDocument/2006/relationships/diagramData" Target="../diagrams/data5.xml"/><Relationship Id="rId1" Type="http://schemas.openxmlformats.org/officeDocument/2006/relationships/slideLayout" Target="../slideLayouts/slideLayout6.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6.xml"/><Relationship Id="rId7" Type="http://schemas.openxmlformats.org/officeDocument/2006/relationships/image" Target="../media/image36.jpeg"/><Relationship Id="rId2" Type="http://schemas.openxmlformats.org/officeDocument/2006/relationships/diagramData" Target="../diagrams/data6.xml"/><Relationship Id="rId1" Type="http://schemas.openxmlformats.org/officeDocument/2006/relationships/slideLayout" Target="../slideLayouts/slideLayout4.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xml"/><Relationship Id="rId1" Type="http://schemas.openxmlformats.org/officeDocument/2006/relationships/slideLayout" Target="../slideLayouts/slideLayout22.xml"/><Relationship Id="rId5" Type="http://schemas.openxmlformats.org/officeDocument/2006/relationships/image" Target="../media/image20.jpg"/><Relationship Id="rId4" Type="http://schemas.openxmlformats.org/officeDocument/2006/relationships/image" Target="../media/image19.jpg"/></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21.png"/><Relationship Id="rId2" Type="http://schemas.openxmlformats.org/officeDocument/2006/relationships/diagramData" Target="../diagrams/data2.xml"/><Relationship Id="rId1" Type="http://schemas.openxmlformats.org/officeDocument/2006/relationships/slideLayout" Target="../slideLayouts/slideLayout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hyperlink" Target="http://www.henspark.com/best-lists/10-of-the-most-useful-renewable-energy-sources-20121219.html" TargetMode="External"/><Relationship Id="rId3" Type="http://schemas.openxmlformats.org/officeDocument/2006/relationships/diagramLayout" Target="../diagrams/layout3.xml"/><Relationship Id="rId7" Type="http://schemas.openxmlformats.org/officeDocument/2006/relationships/image" Target="../media/image26.jpeg"/><Relationship Id="rId2" Type="http://schemas.openxmlformats.org/officeDocument/2006/relationships/diagramData" Target="../diagrams/data3.xml"/><Relationship Id="rId1" Type="http://schemas.openxmlformats.org/officeDocument/2006/relationships/slideLayout" Target="../slideLayouts/slideLayout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 Id="rId9"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group of wind turbines in a field&#10;&#10;Description automatically generated with low confidence">
            <a:extLst>
              <a:ext uri="{FF2B5EF4-FFF2-40B4-BE49-F238E27FC236}">
                <a16:creationId xmlns:a16="http://schemas.microsoft.com/office/drawing/2014/main" id="{F0885ADC-B190-1289-759B-4A063C939147}"/>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22370" b="22370"/>
          <a:stretch>
            <a:fillRect/>
          </a:stretch>
        </p:blipFill>
        <p:spPr/>
      </p:pic>
      <p:sp>
        <p:nvSpPr>
          <p:cNvPr id="4" name="Title 3">
            <a:extLst>
              <a:ext uri="{FF2B5EF4-FFF2-40B4-BE49-F238E27FC236}">
                <a16:creationId xmlns:a16="http://schemas.microsoft.com/office/drawing/2014/main" id="{BA576E88-0CC2-1457-C7B5-BBCAA36EC37D}"/>
              </a:ext>
            </a:extLst>
          </p:cNvPr>
          <p:cNvSpPr>
            <a:spLocks noGrp="1"/>
          </p:cNvSpPr>
          <p:nvPr>
            <p:ph type="ctrTitle"/>
          </p:nvPr>
        </p:nvSpPr>
        <p:spPr/>
        <p:txBody>
          <a:bodyPr/>
          <a:lstStyle/>
          <a:p>
            <a:r>
              <a:rPr lang="en-US" dirty="0"/>
              <a:t>Renewable Energy Overview</a:t>
            </a:r>
          </a:p>
        </p:txBody>
      </p:sp>
      <p:sp>
        <p:nvSpPr>
          <p:cNvPr id="5" name="Subtitle 4">
            <a:extLst>
              <a:ext uri="{FF2B5EF4-FFF2-40B4-BE49-F238E27FC236}">
                <a16:creationId xmlns:a16="http://schemas.microsoft.com/office/drawing/2014/main" id="{340E943A-5B24-53E9-DF6A-6BB24391F3A3}"/>
              </a:ext>
            </a:extLst>
          </p:cNvPr>
          <p:cNvSpPr>
            <a:spLocks noGrp="1"/>
          </p:cNvSpPr>
          <p:nvPr>
            <p:ph type="subTitle" idx="1"/>
          </p:nvPr>
        </p:nvSpPr>
        <p:spPr/>
        <p:txBody>
          <a:bodyPr/>
          <a:lstStyle/>
          <a:p>
            <a:r>
              <a:rPr lang="en-US" dirty="0"/>
              <a:t>Everybody loves it, but we don’t use much of it. Why is that?</a:t>
            </a:r>
          </a:p>
        </p:txBody>
      </p:sp>
    </p:spTree>
    <p:extLst>
      <p:ext uri="{BB962C8B-B14F-4D97-AF65-F5344CB8AC3E}">
        <p14:creationId xmlns:p14="http://schemas.microsoft.com/office/powerpoint/2010/main" val="39919954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854FB-6D12-E509-7D1A-FEFA8F9BF682}"/>
              </a:ext>
            </a:extLst>
          </p:cNvPr>
          <p:cNvSpPr>
            <a:spLocks noGrp="1"/>
          </p:cNvSpPr>
          <p:nvPr>
            <p:ph type="title"/>
          </p:nvPr>
        </p:nvSpPr>
        <p:spPr/>
        <p:txBody>
          <a:bodyPr/>
          <a:lstStyle/>
          <a:p>
            <a:r>
              <a:rPr lang="en-US" dirty="0"/>
              <a:t>Solar Energy</a:t>
            </a:r>
          </a:p>
        </p:txBody>
      </p:sp>
      <p:sp>
        <p:nvSpPr>
          <p:cNvPr id="6" name="Content Placeholder 3">
            <a:extLst>
              <a:ext uri="{FF2B5EF4-FFF2-40B4-BE49-F238E27FC236}">
                <a16:creationId xmlns:a16="http://schemas.microsoft.com/office/drawing/2014/main" id="{6BF4CBB5-AC5A-1EA6-B2E0-D157843105D3}"/>
              </a:ext>
            </a:extLst>
          </p:cNvPr>
          <p:cNvSpPr>
            <a:spLocks noGrp="1"/>
          </p:cNvSpPr>
          <p:nvPr>
            <p:ph idx="1"/>
          </p:nvPr>
        </p:nvSpPr>
        <p:spPr>
          <a:xfrm>
            <a:off x="838200" y="1825625"/>
            <a:ext cx="4922520" cy="4351338"/>
          </a:xfrm>
        </p:spPr>
        <p:txBody>
          <a:bodyPr vert="horz" lIns="91440" tIns="45720" rIns="91440" bIns="45720" rtlCol="0">
            <a:normAutofit/>
          </a:bodyPr>
          <a:lstStyle/>
          <a:p>
            <a:r>
              <a:rPr lang="en-US" sz="2200" dirty="0"/>
              <a:t>The ultimate energy source</a:t>
            </a:r>
          </a:p>
          <a:p>
            <a:r>
              <a:rPr lang="en-US" sz="2200" dirty="0"/>
              <a:t>Very diffuse</a:t>
            </a:r>
          </a:p>
          <a:p>
            <a:r>
              <a:rPr lang="en-US" sz="2200" dirty="0"/>
              <a:t>Two technologies</a:t>
            </a:r>
          </a:p>
          <a:p>
            <a:pPr lvl="1"/>
            <a:r>
              <a:rPr lang="en-US" sz="2200" dirty="0"/>
              <a:t>Concentrated Solar Power</a:t>
            </a:r>
          </a:p>
          <a:p>
            <a:pPr lvl="1"/>
            <a:r>
              <a:rPr lang="en-US" sz="2200" dirty="0"/>
              <a:t>Photovoltaics</a:t>
            </a:r>
          </a:p>
          <a:p>
            <a:r>
              <a:rPr lang="en-US" sz="2200" dirty="0"/>
              <a:t>Generating electricity</a:t>
            </a:r>
          </a:p>
        </p:txBody>
      </p:sp>
      <p:pic>
        <p:nvPicPr>
          <p:cNvPr id="8" name="Picture 7" descr="A cartoon sun with a smiling face&#10;&#10;Description automatically generated with low confidence">
            <a:extLst>
              <a:ext uri="{FF2B5EF4-FFF2-40B4-BE49-F238E27FC236}">
                <a16:creationId xmlns:a16="http://schemas.microsoft.com/office/drawing/2014/main" id="{1C3D36E0-6DC0-8BF7-4C92-11AA10B186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2946" y="4356604"/>
            <a:ext cx="1746508" cy="1932436"/>
          </a:xfrm>
          <a:prstGeom prst="rect">
            <a:avLst/>
          </a:prstGeom>
        </p:spPr>
      </p:pic>
      <p:pic>
        <p:nvPicPr>
          <p:cNvPr id="10" name="Picture 9" descr="Close-up of a solar panel&#10;&#10;Description automatically generated">
            <a:extLst>
              <a:ext uri="{FF2B5EF4-FFF2-40B4-BE49-F238E27FC236}">
                <a16:creationId xmlns:a16="http://schemas.microsoft.com/office/drawing/2014/main" id="{A2F4A279-D1BA-9DC5-04B6-2F06DD85BA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0320" y="1236980"/>
            <a:ext cx="6736080" cy="5052060"/>
          </a:xfrm>
          <a:prstGeom prst="rect">
            <a:avLst/>
          </a:prstGeom>
        </p:spPr>
      </p:pic>
    </p:spTree>
    <p:extLst>
      <p:ext uri="{BB962C8B-B14F-4D97-AF65-F5344CB8AC3E}">
        <p14:creationId xmlns:p14="http://schemas.microsoft.com/office/powerpoint/2010/main" val="39825359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21EFD-5C8A-7A99-3CFD-49E030F96091}"/>
              </a:ext>
            </a:extLst>
          </p:cNvPr>
          <p:cNvSpPr>
            <a:spLocks noGrp="1"/>
          </p:cNvSpPr>
          <p:nvPr>
            <p:ph type="title"/>
          </p:nvPr>
        </p:nvSpPr>
        <p:spPr>
          <a:xfrm>
            <a:off x="838200" y="365125"/>
            <a:ext cx="797560" cy="5832475"/>
          </a:xfrm>
        </p:spPr>
        <p:txBody>
          <a:bodyPr vert="vert270">
            <a:normAutofit fontScale="90000"/>
          </a:bodyPr>
          <a:lstStyle/>
          <a:p>
            <a:r>
              <a:rPr lang="en-US" dirty="0"/>
              <a:t>Solar Energy Resource Map</a:t>
            </a:r>
          </a:p>
        </p:txBody>
      </p:sp>
      <p:pic>
        <p:nvPicPr>
          <p:cNvPr id="4" name="Picture 3" descr="A map of the united states&#10;&#10;Description automatically generated">
            <a:extLst>
              <a:ext uri="{FF2B5EF4-FFF2-40B4-BE49-F238E27FC236}">
                <a16:creationId xmlns:a16="http://schemas.microsoft.com/office/drawing/2014/main" id="{ED07D541-8F2B-E3AB-1A58-763C75CB59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4559" y="346937"/>
            <a:ext cx="9525357" cy="6164125"/>
          </a:xfrm>
          <a:prstGeom prst="rect">
            <a:avLst/>
          </a:prstGeom>
          <a:ln>
            <a:solidFill>
              <a:schemeClr val="bg1">
                <a:lumMod val="85000"/>
              </a:schemeClr>
            </a:solidFill>
          </a:ln>
        </p:spPr>
      </p:pic>
    </p:spTree>
    <p:extLst>
      <p:ext uri="{BB962C8B-B14F-4D97-AF65-F5344CB8AC3E}">
        <p14:creationId xmlns:p14="http://schemas.microsoft.com/office/powerpoint/2010/main" val="3025773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835FD-0152-A937-76BC-76D0BD7CB186}"/>
              </a:ext>
            </a:extLst>
          </p:cNvPr>
          <p:cNvSpPr>
            <a:spLocks noGrp="1"/>
          </p:cNvSpPr>
          <p:nvPr>
            <p:ph type="title"/>
          </p:nvPr>
        </p:nvSpPr>
        <p:spPr/>
        <p:txBody>
          <a:bodyPr/>
          <a:lstStyle/>
          <a:p>
            <a:r>
              <a:rPr lang="en-US" dirty="0"/>
              <a:t>Concentrated Solar Power (CSP)</a:t>
            </a:r>
          </a:p>
        </p:txBody>
      </p:sp>
      <p:pic>
        <p:nvPicPr>
          <p:cNvPr id="3" name="Picture 2" descr="A car driving through a desert&#10;&#10;Description automatically generated with low confidence">
            <a:extLst>
              <a:ext uri="{FF2B5EF4-FFF2-40B4-BE49-F238E27FC236}">
                <a16:creationId xmlns:a16="http://schemas.microsoft.com/office/drawing/2014/main" id="{4AD5574C-89C3-5904-B74C-CD165437D79A}"/>
              </a:ext>
            </a:extLst>
          </p:cNvPr>
          <p:cNvPicPr>
            <a:picLocks noChangeAspect="1"/>
          </p:cNvPicPr>
          <p:nvPr/>
        </p:nvPicPr>
        <p:blipFill rotWithShape="1">
          <a:blip r:embed="rId2">
            <a:extLst>
              <a:ext uri="{28A0092B-C50C-407E-A947-70E740481C1C}">
                <a14:useLocalDpi xmlns:a14="http://schemas.microsoft.com/office/drawing/2010/main" val="0"/>
              </a:ext>
            </a:extLst>
          </a:blip>
          <a:srcRect b="6988"/>
          <a:stretch/>
        </p:blipFill>
        <p:spPr>
          <a:xfrm>
            <a:off x="401186" y="1954848"/>
            <a:ext cx="5339188" cy="3724592"/>
          </a:xfrm>
          <a:prstGeom prst="rect">
            <a:avLst/>
          </a:prstGeom>
        </p:spPr>
      </p:pic>
      <p:pic>
        <p:nvPicPr>
          <p:cNvPr id="4" name="Picture 3" descr="A picture containing mountain, outdoor&#10;&#10;Description automatically generated">
            <a:extLst>
              <a:ext uri="{FF2B5EF4-FFF2-40B4-BE49-F238E27FC236}">
                <a16:creationId xmlns:a16="http://schemas.microsoft.com/office/drawing/2014/main" id="{93AFF14F-3FDE-072C-3C80-32997DC91E90}"/>
              </a:ext>
            </a:extLst>
          </p:cNvPr>
          <p:cNvPicPr>
            <a:picLocks noChangeAspect="1"/>
          </p:cNvPicPr>
          <p:nvPr/>
        </p:nvPicPr>
        <p:blipFill rotWithShape="1">
          <a:blip r:embed="rId3">
            <a:extLst>
              <a:ext uri="{28A0092B-C50C-407E-A947-70E740481C1C}">
                <a14:useLocalDpi xmlns:a14="http://schemas.microsoft.com/office/drawing/2010/main" val="0"/>
              </a:ext>
            </a:extLst>
          </a:blip>
          <a:srcRect l="5423" r="17181" b="1"/>
          <a:stretch/>
        </p:blipFill>
        <p:spPr>
          <a:xfrm>
            <a:off x="6497192" y="1954158"/>
            <a:ext cx="5339188" cy="3725182"/>
          </a:xfrm>
          <a:prstGeom prst="rect">
            <a:avLst/>
          </a:prstGeom>
        </p:spPr>
      </p:pic>
    </p:spTree>
    <p:extLst>
      <p:ext uri="{BB962C8B-B14F-4D97-AF65-F5344CB8AC3E}">
        <p14:creationId xmlns:p14="http://schemas.microsoft.com/office/powerpoint/2010/main" val="4306245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A3E4F8-9175-8B89-E0A7-1F1B090607CC}"/>
              </a:ext>
            </a:extLst>
          </p:cNvPr>
          <p:cNvSpPr>
            <a:spLocks noGrp="1"/>
          </p:cNvSpPr>
          <p:nvPr>
            <p:ph type="title"/>
          </p:nvPr>
        </p:nvSpPr>
        <p:spPr/>
        <p:txBody>
          <a:bodyPr/>
          <a:lstStyle/>
          <a:p>
            <a:r>
              <a:rPr lang="en-US" dirty="0"/>
              <a:t>Photovoltaics</a:t>
            </a:r>
          </a:p>
        </p:txBody>
      </p:sp>
      <p:pic>
        <p:nvPicPr>
          <p:cNvPr id="7" name="Content Placeholder 6" descr="A picture containing text, screenshot, font, number&#10;&#10;Description automatically generated">
            <a:extLst>
              <a:ext uri="{FF2B5EF4-FFF2-40B4-BE49-F238E27FC236}">
                <a16:creationId xmlns:a16="http://schemas.microsoft.com/office/drawing/2014/main" id="{32E98F36-6C82-86C3-19B9-30D59EF57733}"/>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907784" y="365125"/>
            <a:ext cx="4197096" cy="6246841"/>
          </a:xfrm>
        </p:spPr>
      </p:pic>
      <p:graphicFrame>
        <p:nvGraphicFramePr>
          <p:cNvPr id="8" name="Content Placeholder 7">
            <a:extLst>
              <a:ext uri="{FF2B5EF4-FFF2-40B4-BE49-F238E27FC236}">
                <a16:creationId xmlns:a16="http://schemas.microsoft.com/office/drawing/2014/main" id="{27A574A3-2899-DCF4-0946-458A83D9F78A}"/>
              </a:ext>
            </a:extLst>
          </p:cNvPr>
          <p:cNvGraphicFramePr>
            <a:graphicFrameLocks noGrp="1"/>
          </p:cNvGraphicFramePr>
          <p:nvPr>
            <p:ph sz="half" idx="1"/>
            <p:extLst>
              <p:ext uri="{D42A27DB-BD31-4B8C-83A1-F6EECF244321}">
                <p14:modId xmlns:p14="http://schemas.microsoft.com/office/powerpoint/2010/main" val="4185100605"/>
              </p:ext>
            </p:extLst>
          </p:nvPr>
        </p:nvGraphicFramePr>
        <p:xfrm>
          <a:off x="629920" y="1690689"/>
          <a:ext cx="5770880" cy="46796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009809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785062-A92D-43B9-F1BF-F373E27CB169}"/>
              </a:ext>
            </a:extLst>
          </p:cNvPr>
          <p:cNvSpPr>
            <a:spLocks noGrp="1"/>
          </p:cNvSpPr>
          <p:nvPr>
            <p:ph type="title"/>
          </p:nvPr>
        </p:nvSpPr>
        <p:spPr/>
        <p:txBody>
          <a:bodyPr/>
          <a:lstStyle/>
          <a:p>
            <a:r>
              <a:rPr lang="en-US" dirty="0"/>
              <a:t>Wind Energy</a:t>
            </a:r>
          </a:p>
        </p:txBody>
      </p:sp>
      <p:graphicFrame>
        <p:nvGraphicFramePr>
          <p:cNvPr id="3" name="Content Placeholder 2">
            <a:extLst>
              <a:ext uri="{FF2B5EF4-FFF2-40B4-BE49-F238E27FC236}">
                <a16:creationId xmlns:a16="http://schemas.microsoft.com/office/drawing/2014/main" id="{6C1A789F-C47A-66D1-981E-0D8C13267DE4}"/>
              </a:ext>
            </a:extLst>
          </p:cNvPr>
          <p:cNvGraphicFramePr>
            <a:graphicFrameLocks/>
          </p:cNvGraphicFramePr>
          <p:nvPr>
            <p:extLst>
              <p:ext uri="{D42A27DB-BD31-4B8C-83A1-F6EECF244321}">
                <p14:modId xmlns:p14="http://schemas.microsoft.com/office/powerpoint/2010/main" val="3094177492"/>
              </p:ext>
            </p:extLst>
          </p:nvPr>
        </p:nvGraphicFramePr>
        <p:xfrm>
          <a:off x="838200" y="1381579"/>
          <a:ext cx="10515600" cy="537338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descr="A picture containing art, star, creativity&#10;&#10;Description automatically generated">
            <a:extLst>
              <a:ext uri="{FF2B5EF4-FFF2-40B4-BE49-F238E27FC236}">
                <a16:creationId xmlns:a16="http://schemas.microsoft.com/office/drawing/2014/main" id="{65CD1A62-14DE-B083-942F-C25360F724B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98710" y="365125"/>
            <a:ext cx="2614170" cy="2699512"/>
          </a:xfrm>
          <a:prstGeom prst="rect">
            <a:avLst/>
          </a:prstGeom>
        </p:spPr>
      </p:pic>
    </p:spTree>
    <p:extLst>
      <p:ext uri="{BB962C8B-B14F-4D97-AF65-F5344CB8AC3E}">
        <p14:creationId xmlns:p14="http://schemas.microsoft.com/office/powerpoint/2010/main" val="15445080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52A3C4-F4BE-FA4D-A123-4CD7EF12B142}"/>
              </a:ext>
            </a:extLst>
          </p:cNvPr>
          <p:cNvSpPr>
            <a:spLocks noGrp="1"/>
          </p:cNvSpPr>
          <p:nvPr>
            <p:ph type="title"/>
          </p:nvPr>
        </p:nvSpPr>
        <p:spPr>
          <a:xfrm>
            <a:off x="695960" y="354965"/>
            <a:ext cx="2646680" cy="6005195"/>
          </a:xfrm>
        </p:spPr>
        <p:txBody>
          <a:bodyPr vert="vert270"/>
          <a:lstStyle/>
          <a:p>
            <a:r>
              <a:rPr lang="en-US" dirty="0"/>
              <a:t>Wind Energy Resource Map</a:t>
            </a:r>
          </a:p>
        </p:txBody>
      </p:sp>
      <p:pic>
        <p:nvPicPr>
          <p:cNvPr id="4" name="Picture 3" descr="A map of north america&#10;&#10;Description automatically generated with medium confidence">
            <a:extLst>
              <a:ext uri="{FF2B5EF4-FFF2-40B4-BE49-F238E27FC236}">
                <a16:creationId xmlns:a16="http://schemas.microsoft.com/office/drawing/2014/main" id="{A403DB1B-8901-51ED-2BCD-61463451F5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88080" y="229697"/>
            <a:ext cx="8105289" cy="6263178"/>
          </a:xfrm>
          <a:prstGeom prst="rect">
            <a:avLst/>
          </a:prstGeom>
          <a:ln>
            <a:solidFill>
              <a:schemeClr val="bg1">
                <a:lumMod val="85000"/>
              </a:schemeClr>
            </a:solidFill>
          </a:ln>
        </p:spPr>
      </p:pic>
      <p:sp>
        <p:nvSpPr>
          <p:cNvPr id="5" name="Footer Placeholder 4">
            <a:extLst>
              <a:ext uri="{FF2B5EF4-FFF2-40B4-BE49-F238E27FC236}">
                <a16:creationId xmlns:a16="http://schemas.microsoft.com/office/drawing/2014/main" id="{2B34FF62-1749-72D7-C1DC-56547D6794A1}"/>
              </a:ext>
            </a:extLst>
          </p:cNvPr>
          <p:cNvSpPr>
            <a:spLocks noGrp="1"/>
          </p:cNvSpPr>
          <p:nvPr>
            <p:ph type="ftr" sz="quarter" idx="11"/>
          </p:nvPr>
        </p:nvSpPr>
        <p:spPr/>
        <p:txBody>
          <a:bodyPr/>
          <a:lstStyle/>
          <a:p>
            <a:r>
              <a:rPr lang="en-US"/>
              <a:t>Renewable Energy Overview © NEED 2023</a:t>
            </a:r>
          </a:p>
        </p:txBody>
      </p:sp>
    </p:spTree>
    <p:extLst>
      <p:ext uri="{BB962C8B-B14F-4D97-AF65-F5344CB8AC3E}">
        <p14:creationId xmlns:p14="http://schemas.microsoft.com/office/powerpoint/2010/main" val="36198617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E3F4A8-B3DD-746D-B5BF-4BC8FBC42DA2}"/>
              </a:ext>
            </a:extLst>
          </p:cNvPr>
          <p:cNvSpPr>
            <a:spLocks noGrp="1"/>
          </p:cNvSpPr>
          <p:nvPr>
            <p:ph type="title"/>
          </p:nvPr>
        </p:nvSpPr>
        <p:spPr/>
        <p:txBody>
          <a:bodyPr/>
          <a:lstStyle/>
          <a:p>
            <a:r>
              <a:rPr lang="en-US" dirty="0"/>
              <a:t>U.S. Offshore Wind Energy</a:t>
            </a:r>
          </a:p>
        </p:txBody>
      </p:sp>
      <p:graphicFrame>
        <p:nvGraphicFramePr>
          <p:cNvPr id="7" name="Content Placeholder 6">
            <a:extLst>
              <a:ext uri="{FF2B5EF4-FFF2-40B4-BE49-F238E27FC236}">
                <a16:creationId xmlns:a16="http://schemas.microsoft.com/office/drawing/2014/main" id="{3B6D388D-76E6-7663-EFB4-D31399B8910B}"/>
              </a:ext>
            </a:extLst>
          </p:cNvPr>
          <p:cNvGraphicFramePr>
            <a:graphicFrameLocks noGrp="1"/>
          </p:cNvGraphicFramePr>
          <p:nvPr>
            <p:ph sz="half" idx="1"/>
            <p:extLst>
              <p:ext uri="{D42A27DB-BD31-4B8C-83A1-F6EECF244321}">
                <p14:modId xmlns:p14="http://schemas.microsoft.com/office/powerpoint/2010/main" val="4104169080"/>
              </p:ext>
            </p:extLst>
          </p:nvPr>
        </p:nvGraphicFramePr>
        <p:xfrm>
          <a:off x="927090" y="1626074"/>
          <a:ext cx="5013960" cy="46021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descr="Wind turbines in the water&#10;&#10;Description automatically generated with low confidence">
            <a:extLst>
              <a:ext uri="{FF2B5EF4-FFF2-40B4-BE49-F238E27FC236}">
                <a16:creationId xmlns:a16="http://schemas.microsoft.com/office/drawing/2014/main" id="{77FB2AB3-4D39-A467-9A8E-9DB7F20C5710}"/>
              </a:ext>
            </a:extLst>
          </p:cNvPr>
          <p:cNvPicPr>
            <a:picLocks noChangeAspect="1"/>
          </p:cNvPicPr>
          <p:nvPr/>
        </p:nvPicPr>
        <p:blipFill rotWithShape="1">
          <a:blip r:embed="rId7">
            <a:extLst>
              <a:ext uri="{28A0092B-C50C-407E-A947-70E740481C1C}">
                <a14:useLocalDpi xmlns:a14="http://schemas.microsoft.com/office/drawing/2010/main" val="0"/>
              </a:ext>
            </a:extLst>
          </a:blip>
          <a:srcRect t="21481"/>
          <a:stretch/>
        </p:blipFill>
        <p:spPr>
          <a:xfrm>
            <a:off x="6361197" y="1361439"/>
            <a:ext cx="5371074" cy="5131435"/>
          </a:xfrm>
          <a:prstGeom prst="rect">
            <a:avLst/>
          </a:prstGeom>
        </p:spPr>
      </p:pic>
    </p:spTree>
    <p:extLst>
      <p:ext uri="{BB962C8B-B14F-4D97-AF65-F5344CB8AC3E}">
        <p14:creationId xmlns:p14="http://schemas.microsoft.com/office/powerpoint/2010/main" val="26330525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8A09F98-75BD-A880-2B5B-7840EB9F3E43}"/>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880792" y="247918"/>
            <a:ext cx="8821725" cy="6362163"/>
          </a:xfrm>
          <a:prstGeom prst="rect">
            <a:avLst/>
          </a:prstGeom>
        </p:spPr>
      </p:pic>
    </p:spTree>
    <p:extLst>
      <p:ext uri="{BB962C8B-B14F-4D97-AF65-F5344CB8AC3E}">
        <p14:creationId xmlns:p14="http://schemas.microsoft.com/office/powerpoint/2010/main" val="31548532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E96BB-F7AE-DEBC-3F29-AB6823420EFC}"/>
              </a:ext>
            </a:extLst>
          </p:cNvPr>
          <p:cNvSpPr>
            <a:spLocks noGrp="1"/>
          </p:cNvSpPr>
          <p:nvPr>
            <p:ph type="title"/>
          </p:nvPr>
        </p:nvSpPr>
        <p:spPr/>
        <p:txBody>
          <a:bodyPr/>
          <a:lstStyle/>
          <a:p>
            <a:r>
              <a:rPr lang="en-US" dirty="0"/>
              <a:t>Using Renewable Energy</a:t>
            </a:r>
          </a:p>
        </p:txBody>
      </p:sp>
      <p:graphicFrame>
        <p:nvGraphicFramePr>
          <p:cNvPr id="3" name="Diagram 2">
            <a:extLst>
              <a:ext uri="{FF2B5EF4-FFF2-40B4-BE49-F238E27FC236}">
                <a16:creationId xmlns:a16="http://schemas.microsoft.com/office/drawing/2014/main" id="{778B220A-5837-C8EE-5E60-8824BDBE0F83}"/>
              </a:ext>
            </a:extLst>
          </p:cNvPr>
          <p:cNvGraphicFramePr/>
          <p:nvPr>
            <p:extLst>
              <p:ext uri="{D42A27DB-BD31-4B8C-83A1-F6EECF244321}">
                <p14:modId xmlns:p14="http://schemas.microsoft.com/office/powerpoint/2010/main" val="2883963547"/>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904930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2449E-E72E-6E7E-EE9E-36E4EF174C19}"/>
              </a:ext>
            </a:extLst>
          </p:cNvPr>
          <p:cNvSpPr>
            <a:spLocks noGrp="1"/>
          </p:cNvSpPr>
          <p:nvPr>
            <p:ph type="title"/>
          </p:nvPr>
        </p:nvSpPr>
        <p:spPr/>
        <p:txBody>
          <a:bodyPr/>
          <a:lstStyle/>
          <a:p>
            <a:r>
              <a:rPr lang="en-US" dirty="0"/>
              <a:t>U.S. Energy Consumption by source, 2022</a:t>
            </a:r>
          </a:p>
        </p:txBody>
      </p:sp>
      <p:pic>
        <p:nvPicPr>
          <p:cNvPr id="4" name="Picture 3">
            <a:extLst>
              <a:ext uri="{FF2B5EF4-FFF2-40B4-BE49-F238E27FC236}">
                <a16:creationId xmlns:a16="http://schemas.microsoft.com/office/drawing/2014/main" id="{DA04B5F3-CCC6-451D-F98A-9D915155D08F}"/>
              </a:ext>
            </a:extLst>
          </p:cNvPr>
          <p:cNvPicPr>
            <a:picLocks noChangeAspect="1"/>
          </p:cNvPicPr>
          <p:nvPr/>
        </p:nvPicPr>
        <p:blipFill rotWithShape="1">
          <a:blip r:embed="rId3"/>
          <a:srcRect l="1904" t="44360" r="1191" b="4761"/>
          <a:stretch/>
        </p:blipFill>
        <p:spPr>
          <a:xfrm>
            <a:off x="2542362" y="1538470"/>
            <a:ext cx="7107276" cy="4844904"/>
          </a:xfrm>
          <a:prstGeom prst="rect">
            <a:avLst/>
          </a:prstGeom>
          <a:ln>
            <a:solidFill>
              <a:schemeClr val="bg1">
                <a:lumMod val="85000"/>
              </a:schemeClr>
            </a:solidFill>
          </a:ln>
          <a:effectLst>
            <a:outerShdw blurRad="50800" dist="38100" dir="2700000" algn="tl" rotWithShape="0">
              <a:prstClr val="black">
                <a:alpha val="40000"/>
              </a:prstClr>
            </a:outerShdw>
          </a:effectLst>
        </p:spPr>
      </p:pic>
      <p:sp>
        <p:nvSpPr>
          <p:cNvPr id="5" name="TextBox 4">
            <a:extLst>
              <a:ext uri="{FF2B5EF4-FFF2-40B4-BE49-F238E27FC236}">
                <a16:creationId xmlns:a16="http://schemas.microsoft.com/office/drawing/2014/main" id="{87315F1F-7CB5-66A6-E262-23C0DA07F57E}"/>
              </a:ext>
            </a:extLst>
          </p:cNvPr>
          <p:cNvSpPr txBox="1"/>
          <p:nvPr/>
        </p:nvSpPr>
        <p:spPr>
          <a:xfrm>
            <a:off x="4211392" y="4296671"/>
            <a:ext cx="255001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335B74"/>
                </a:solidFill>
                <a:effectLst/>
                <a:uLnTx/>
                <a:uFillTx/>
                <a:latin typeface="Candara" panose="020E0502030303020204"/>
                <a:ea typeface="+mn-ea"/>
                <a:cs typeface="+mn-cs"/>
              </a:rPr>
              <a:t>91.5%</a:t>
            </a:r>
          </a:p>
        </p:txBody>
      </p:sp>
      <p:sp>
        <p:nvSpPr>
          <p:cNvPr id="6" name="TextBox 5">
            <a:extLst>
              <a:ext uri="{FF2B5EF4-FFF2-40B4-BE49-F238E27FC236}">
                <a16:creationId xmlns:a16="http://schemas.microsoft.com/office/drawing/2014/main" id="{559BBF1B-D08E-FF5E-7E2B-262D58FD7A30}"/>
              </a:ext>
            </a:extLst>
          </p:cNvPr>
          <p:cNvSpPr txBox="1"/>
          <p:nvPr/>
        </p:nvSpPr>
        <p:spPr>
          <a:xfrm>
            <a:off x="3944708" y="4640278"/>
            <a:ext cx="77646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335B74"/>
                </a:solidFill>
                <a:effectLst/>
                <a:uLnTx/>
                <a:uFillTx/>
                <a:latin typeface="Candara" panose="020E0502030303020204"/>
                <a:ea typeface="+mn-ea"/>
                <a:cs typeface="+mn-cs"/>
              </a:rPr>
              <a:t>8.5%</a:t>
            </a:r>
          </a:p>
        </p:txBody>
      </p:sp>
      <p:sp>
        <p:nvSpPr>
          <p:cNvPr id="7" name="TextBox 6">
            <a:extLst>
              <a:ext uri="{FF2B5EF4-FFF2-40B4-BE49-F238E27FC236}">
                <a16:creationId xmlns:a16="http://schemas.microsoft.com/office/drawing/2014/main" id="{D6917975-17EF-767D-D9E0-B187EBA04582}"/>
              </a:ext>
            </a:extLst>
          </p:cNvPr>
          <p:cNvSpPr txBox="1"/>
          <p:nvPr/>
        </p:nvSpPr>
        <p:spPr>
          <a:xfrm>
            <a:off x="3476675" y="2559636"/>
            <a:ext cx="105380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9B67"/>
                </a:solidFill>
                <a:effectLst/>
                <a:uLnTx/>
                <a:uFillTx/>
                <a:latin typeface="Candara" panose="020E0502030303020204"/>
                <a:ea typeface="+mn-ea"/>
                <a:cs typeface="+mn-cs"/>
              </a:rPr>
              <a:t>88.1%</a:t>
            </a:r>
          </a:p>
        </p:txBody>
      </p:sp>
      <p:sp>
        <p:nvSpPr>
          <p:cNvPr id="8" name="TextBox 7">
            <a:extLst>
              <a:ext uri="{FF2B5EF4-FFF2-40B4-BE49-F238E27FC236}">
                <a16:creationId xmlns:a16="http://schemas.microsoft.com/office/drawing/2014/main" id="{B9C0A589-E27A-E38C-9696-50D9DCD28933}"/>
              </a:ext>
            </a:extLst>
          </p:cNvPr>
          <p:cNvSpPr txBox="1"/>
          <p:nvPr/>
        </p:nvSpPr>
        <p:spPr>
          <a:xfrm>
            <a:off x="3566855" y="2825339"/>
            <a:ext cx="101320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9B67"/>
                </a:solidFill>
                <a:effectLst/>
                <a:uLnTx/>
                <a:uFillTx/>
                <a:latin typeface="Candara" panose="020E0502030303020204"/>
                <a:ea typeface="+mn-ea"/>
                <a:cs typeface="+mn-cs"/>
              </a:rPr>
              <a:t>8.5%</a:t>
            </a:r>
          </a:p>
        </p:txBody>
      </p:sp>
      <p:sp>
        <p:nvSpPr>
          <p:cNvPr id="9" name="TextBox 8">
            <a:extLst>
              <a:ext uri="{FF2B5EF4-FFF2-40B4-BE49-F238E27FC236}">
                <a16:creationId xmlns:a16="http://schemas.microsoft.com/office/drawing/2014/main" id="{B5E5CC35-F9B9-AA6B-A3E0-48934175790C}"/>
              </a:ext>
            </a:extLst>
          </p:cNvPr>
          <p:cNvSpPr txBox="1"/>
          <p:nvPr/>
        </p:nvSpPr>
        <p:spPr>
          <a:xfrm>
            <a:off x="3566855" y="3060496"/>
            <a:ext cx="90966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9B67"/>
                </a:solidFill>
                <a:effectLst/>
                <a:uLnTx/>
                <a:uFillTx/>
                <a:latin typeface="Candara" panose="020E0502030303020204"/>
                <a:ea typeface="+mn-ea"/>
                <a:cs typeface="+mn-cs"/>
              </a:rPr>
              <a:t>2.5%</a:t>
            </a:r>
          </a:p>
        </p:txBody>
      </p:sp>
      <p:sp>
        <p:nvSpPr>
          <p:cNvPr id="10" name="TextBox 9">
            <a:extLst>
              <a:ext uri="{FF2B5EF4-FFF2-40B4-BE49-F238E27FC236}">
                <a16:creationId xmlns:a16="http://schemas.microsoft.com/office/drawing/2014/main" id="{FEB329D5-64DC-6615-BCCB-3FC3F1DB027D}"/>
              </a:ext>
            </a:extLst>
          </p:cNvPr>
          <p:cNvSpPr txBox="1"/>
          <p:nvPr/>
        </p:nvSpPr>
        <p:spPr>
          <a:xfrm>
            <a:off x="3626568" y="3278473"/>
            <a:ext cx="77646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9B67"/>
                </a:solidFill>
                <a:effectLst/>
                <a:uLnTx/>
                <a:uFillTx/>
                <a:latin typeface="Candara" panose="020E0502030303020204"/>
                <a:ea typeface="+mn-ea"/>
                <a:cs typeface="+mn-cs"/>
              </a:rPr>
              <a:t>0.8%</a:t>
            </a:r>
          </a:p>
        </p:txBody>
      </p:sp>
      <p:sp>
        <p:nvSpPr>
          <p:cNvPr id="11" name="TextBox 10">
            <a:extLst>
              <a:ext uri="{FF2B5EF4-FFF2-40B4-BE49-F238E27FC236}">
                <a16:creationId xmlns:a16="http://schemas.microsoft.com/office/drawing/2014/main" id="{9EFF9699-83B4-56C0-2654-CBBE7968F435}"/>
              </a:ext>
            </a:extLst>
          </p:cNvPr>
          <p:cNvSpPr txBox="1"/>
          <p:nvPr/>
        </p:nvSpPr>
        <p:spPr>
          <a:xfrm>
            <a:off x="3566855" y="3539253"/>
            <a:ext cx="87345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9B67"/>
                </a:solidFill>
                <a:effectLst/>
                <a:uLnTx/>
                <a:uFillTx/>
                <a:latin typeface="Candara" panose="020E0502030303020204"/>
                <a:ea typeface="+mn-ea"/>
                <a:cs typeface="+mn-cs"/>
              </a:rPr>
              <a:t>0.1%</a:t>
            </a:r>
          </a:p>
        </p:txBody>
      </p:sp>
      <p:pic>
        <p:nvPicPr>
          <p:cNvPr id="13" name="Picture 12" descr="A picture containing text&#10;&#10;Description automatically generated">
            <a:extLst>
              <a:ext uri="{FF2B5EF4-FFF2-40B4-BE49-F238E27FC236}">
                <a16:creationId xmlns:a16="http://schemas.microsoft.com/office/drawing/2014/main" id="{4B919D91-7FB0-8A7C-DBE9-D939354199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1266" y="2123452"/>
            <a:ext cx="4815540" cy="4245460"/>
          </a:xfrm>
          <a:prstGeom prst="rect">
            <a:avLst/>
          </a:prstGeom>
        </p:spPr>
      </p:pic>
      <p:pic>
        <p:nvPicPr>
          <p:cNvPr id="14" name="Picture 13" descr="A chart of energy consumption&#10;&#10;Description automatically generated">
            <a:extLst>
              <a:ext uri="{FF2B5EF4-FFF2-40B4-BE49-F238E27FC236}">
                <a16:creationId xmlns:a16="http://schemas.microsoft.com/office/drawing/2014/main" id="{2DC41768-B1D9-F302-3176-639B3DB44A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56986" y="2123453"/>
            <a:ext cx="4531048" cy="4245460"/>
          </a:xfrm>
          <a:prstGeom prst="rect">
            <a:avLst/>
          </a:prstGeom>
        </p:spPr>
      </p:pic>
    </p:spTree>
    <p:extLst>
      <p:ext uri="{BB962C8B-B14F-4D97-AF65-F5344CB8AC3E}">
        <p14:creationId xmlns:p14="http://schemas.microsoft.com/office/powerpoint/2010/main" val="1784053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916286-FE03-D2AC-528D-879DA6155AB0}"/>
              </a:ext>
            </a:extLst>
          </p:cNvPr>
          <p:cNvSpPr>
            <a:spLocks noGrp="1"/>
          </p:cNvSpPr>
          <p:nvPr>
            <p:ph type="title"/>
          </p:nvPr>
        </p:nvSpPr>
        <p:spPr/>
        <p:txBody>
          <a:bodyPr/>
          <a:lstStyle/>
          <a:p>
            <a:r>
              <a:rPr lang="en-US" dirty="0"/>
              <a:t>Biomass</a:t>
            </a:r>
          </a:p>
        </p:txBody>
      </p:sp>
      <p:graphicFrame>
        <p:nvGraphicFramePr>
          <p:cNvPr id="4" name="Diagram 3">
            <a:extLst>
              <a:ext uri="{FF2B5EF4-FFF2-40B4-BE49-F238E27FC236}">
                <a16:creationId xmlns:a16="http://schemas.microsoft.com/office/drawing/2014/main" id="{D55DB130-8292-0FEE-D704-A3853C923EB2}"/>
              </a:ext>
            </a:extLst>
          </p:cNvPr>
          <p:cNvGraphicFramePr/>
          <p:nvPr>
            <p:extLst>
              <p:ext uri="{D42A27DB-BD31-4B8C-83A1-F6EECF244321}">
                <p14:modId xmlns:p14="http://schemas.microsoft.com/office/powerpoint/2010/main" val="924103444"/>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descr="A picture containing green, cartoon, drawing, creativity&#10;&#10;Description automatically generated">
            <a:extLst>
              <a:ext uri="{FF2B5EF4-FFF2-40B4-BE49-F238E27FC236}">
                <a16:creationId xmlns:a16="http://schemas.microsoft.com/office/drawing/2014/main" id="{9B902C1B-7CB9-4B09-7926-DA54467F340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32618" y="294005"/>
            <a:ext cx="1378119" cy="1871315"/>
          </a:xfrm>
          <a:prstGeom prst="rect">
            <a:avLst/>
          </a:prstGeom>
        </p:spPr>
      </p:pic>
    </p:spTree>
    <p:extLst>
      <p:ext uri="{BB962C8B-B14F-4D97-AF65-F5344CB8AC3E}">
        <p14:creationId xmlns:p14="http://schemas.microsoft.com/office/powerpoint/2010/main" val="2141618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074CE-A730-F457-D54D-AC25AF5EED84}"/>
              </a:ext>
            </a:extLst>
          </p:cNvPr>
          <p:cNvSpPr>
            <a:spLocks noGrp="1"/>
          </p:cNvSpPr>
          <p:nvPr>
            <p:ph type="title"/>
          </p:nvPr>
        </p:nvSpPr>
        <p:spPr/>
        <p:txBody>
          <a:bodyPr/>
          <a:lstStyle/>
          <a:p>
            <a:r>
              <a:rPr lang="en-US" dirty="0"/>
              <a:t>Waste-to-Energy: Alleviating Two Problems</a:t>
            </a:r>
          </a:p>
        </p:txBody>
      </p:sp>
      <p:pic>
        <p:nvPicPr>
          <p:cNvPr id="3" name="Picture 2">
            <a:extLst>
              <a:ext uri="{FF2B5EF4-FFF2-40B4-BE49-F238E27FC236}">
                <a16:creationId xmlns:a16="http://schemas.microsoft.com/office/drawing/2014/main" id="{1AB362BA-7AAE-D364-5F44-F0E43FD9723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7511" r="1" b="7362"/>
          <a:stretch/>
        </p:blipFill>
        <p:spPr bwMode="auto">
          <a:xfrm>
            <a:off x="640080" y="1558608"/>
            <a:ext cx="10911840" cy="4836795"/>
          </a:xfrm>
          <a:prstGeom prst="rect">
            <a:avLst/>
          </a:prstGeom>
          <a:noFill/>
          <a:ln w="19050">
            <a:solidFill>
              <a:schemeClr val="tx1"/>
            </a:solidFill>
            <a:miter lim="800000"/>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95319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EC247E-CD3E-1909-163E-CC4C7184E9D2}"/>
              </a:ext>
            </a:extLst>
          </p:cNvPr>
          <p:cNvSpPr>
            <a:spLocks noGrp="1"/>
          </p:cNvSpPr>
          <p:nvPr>
            <p:ph type="title"/>
          </p:nvPr>
        </p:nvSpPr>
        <p:spPr/>
        <p:txBody>
          <a:bodyPr/>
          <a:lstStyle/>
          <a:p>
            <a:r>
              <a:rPr lang="en-US" dirty="0"/>
              <a:t>Geothermal</a:t>
            </a:r>
          </a:p>
        </p:txBody>
      </p:sp>
      <p:sp>
        <p:nvSpPr>
          <p:cNvPr id="3" name="Content Placeholder 2">
            <a:extLst>
              <a:ext uri="{FF2B5EF4-FFF2-40B4-BE49-F238E27FC236}">
                <a16:creationId xmlns:a16="http://schemas.microsoft.com/office/drawing/2014/main" id="{122BEA7F-C60B-8E8E-0E41-B979BDFF1DE5}"/>
              </a:ext>
            </a:extLst>
          </p:cNvPr>
          <p:cNvSpPr txBox="1">
            <a:spLocks/>
          </p:cNvSpPr>
          <p:nvPr/>
        </p:nvSpPr>
        <p:spPr>
          <a:xfrm>
            <a:off x="897769" y="1909192"/>
            <a:ext cx="4586513" cy="364771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2400" dirty="0"/>
              <a:t>Small-scale use for heating and cooling homes – nation-wide</a:t>
            </a:r>
          </a:p>
          <a:p>
            <a:pPr>
              <a:lnSpc>
                <a:spcPct val="100000"/>
              </a:lnSpc>
            </a:pPr>
            <a:r>
              <a:rPr lang="en-US" sz="2400" dirty="0"/>
              <a:t>Utility-scale use for generating electricity</a:t>
            </a:r>
          </a:p>
          <a:p>
            <a:pPr lvl="1">
              <a:lnSpc>
                <a:spcPct val="100000"/>
              </a:lnSpc>
            </a:pPr>
            <a:r>
              <a:rPr lang="en-US" dirty="0"/>
              <a:t>Limited to locations with sufficient geothermal activity</a:t>
            </a:r>
          </a:p>
          <a:p>
            <a:pPr lvl="1">
              <a:lnSpc>
                <a:spcPct val="100000"/>
              </a:lnSpc>
            </a:pPr>
            <a:r>
              <a:rPr lang="en-US" dirty="0"/>
              <a:t>Less than 1% of all electricity generated by geothermal</a:t>
            </a:r>
          </a:p>
        </p:txBody>
      </p:sp>
      <p:pic>
        <p:nvPicPr>
          <p:cNvPr id="4" name="Picture 2">
            <a:extLst>
              <a:ext uri="{FF2B5EF4-FFF2-40B4-BE49-F238E27FC236}">
                <a16:creationId xmlns:a16="http://schemas.microsoft.com/office/drawing/2014/main" id="{727F5FDB-2AE3-5255-2AFE-86A740C188CE}"/>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687253" y="1240297"/>
            <a:ext cx="5666547" cy="4377406"/>
          </a:xfrm>
          <a:prstGeom prst="rect">
            <a:avLst/>
          </a:prstGeom>
          <a:noFill/>
          <a:ln>
            <a:solidFill>
              <a:schemeClr val="bg1">
                <a:lumMod val="85000"/>
              </a:schemeClr>
            </a:solidFill>
          </a:ln>
          <a:extLst>
            <a:ext uri="{909E8E84-426E-40DD-AFC4-6F175D3DCCD1}">
              <a14:hiddenFill xmlns:a14="http://schemas.microsoft.com/office/drawing/2010/main">
                <a:solidFill>
                  <a:srgbClr val="FFFFFF"/>
                </a:solidFill>
              </a14:hiddenFill>
            </a:ext>
          </a:extLst>
        </p:spPr>
      </p:pic>
      <p:pic>
        <p:nvPicPr>
          <p:cNvPr id="6" name="Picture 5" descr="A cartoon of a planet earth&#10;&#10;Description automatically generated with low confidence">
            <a:extLst>
              <a:ext uri="{FF2B5EF4-FFF2-40B4-BE49-F238E27FC236}">
                <a16:creationId xmlns:a16="http://schemas.microsoft.com/office/drawing/2014/main" id="{A6F4CF72-434C-A1F2-E963-38338687A5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710" y="4989066"/>
            <a:ext cx="1773940" cy="1716027"/>
          </a:xfrm>
          <a:prstGeom prst="rect">
            <a:avLst/>
          </a:prstGeom>
        </p:spPr>
      </p:pic>
    </p:spTree>
    <p:extLst>
      <p:ext uri="{BB962C8B-B14F-4D97-AF65-F5344CB8AC3E}">
        <p14:creationId xmlns:p14="http://schemas.microsoft.com/office/powerpoint/2010/main" val="17060337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862339-8520-D402-B05E-39E2C3E5832F}"/>
              </a:ext>
            </a:extLst>
          </p:cNvPr>
          <p:cNvSpPr>
            <a:spLocks noGrp="1"/>
          </p:cNvSpPr>
          <p:nvPr>
            <p:ph type="title"/>
          </p:nvPr>
        </p:nvSpPr>
        <p:spPr>
          <a:xfrm>
            <a:off x="387002" y="512762"/>
            <a:ext cx="1497652" cy="5832475"/>
          </a:xfrm>
        </p:spPr>
        <p:txBody>
          <a:bodyPr vert="vert270"/>
          <a:lstStyle/>
          <a:p>
            <a:r>
              <a:rPr lang="en-US" dirty="0"/>
              <a:t>Geothermal Resource Map</a:t>
            </a:r>
          </a:p>
        </p:txBody>
      </p:sp>
      <p:pic>
        <p:nvPicPr>
          <p:cNvPr id="5" name="Content Placeholder 4" descr="A map of the united states&#10;&#10;Description automatically generated">
            <a:extLst>
              <a:ext uri="{FF2B5EF4-FFF2-40B4-BE49-F238E27FC236}">
                <a16:creationId xmlns:a16="http://schemas.microsoft.com/office/drawing/2014/main" id="{EAC39632-567D-D015-5CD4-8FBAD15BB35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84654" y="365124"/>
            <a:ext cx="9469146" cy="6127750"/>
          </a:xfrm>
          <a:ln>
            <a:solidFill>
              <a:schemeClr val="bg1">
                <a:lumMod val="85000"/>
              </a:schemeClr>
            </a:solidFill>
          </a:ln>
        </p:spPr>
      </p:pic>
    </p:spTree>
    <p:extLst>
      <p:ext uri="{BB962C8B-B14F-4D97-AF65-F5344CB8AC3E}">
        <p14:creationId xmlns:p14="http://schemas.microsoft.com/office/powerpoint/2010/main" val="25424015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BE5602-54EC-23B1-CE73-FF9730453A5F}"/>
              </a:ext>
            </a:extLst>
          </p:cNvPr>
          <p:cNvSpPr>
            <a:spLocks noGrp="1"/>
          </p:cNvSpPr>
          <p:nvPr>
            <p:ph type="title"/>
          </p:nvPr>
        </p:nvSpPr>
        <p:spPr/>
        <p:txBody>
          <a:bodyPr/>
          <a:lstStyle/>
          <a:p>
            <a:r>
              <a:rPr lang="en-US" dirty="0"/>
              <a:t>Hydropower</a:t>
            </a:r>
          </a:p>
        </p:txBody>
      </p:sp>
      <p:graphicFrame>
        <p:nvGraphicFramePr>
          <p:cNvPr id="6" name="Content Placeholder 5">
            <a:extLst>
              <a:ext uri="{FF2B5EF4-FFF2-40B4-BE49-F238E27FC236}">
                <a16:creationId xmlns:a16="http://schemas.microsoft.com/office/drawing/2014/main" id="{082DCF4A-9D4E-A970-196A-81BB3E5FCB3C}"/>
              </a:ext>
            </a:extLst>
          </p:cNvPr>
          <p:cNvGraphicFramePr>
            <a:graphicFrameLocks noGrp="1"/>
          </p:cNvGraphicFramePr>
          <p:nvPr>
            <p:ph sz="half" idx="1"/>
            <p:extLst>
              <p:ext uri="{D42A27DB-BD31-4B8C-83A1-F6EECF244321}">
                <p14:modId xmlns:p14="http://schemas.microsoft.com/office/powerpoint/2010/main" val="31326807"/>
              </p:ext>
            </p:extLst>
          </p:nvPr>
        </p:nvGraphicFramePr>
        <p:xfrm>
          <a:off x="838200" y="1391920"/>
          <a:ext cx="5181600" cy="50291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6" descr="A picture containing nature&#10;&#10;Description automatically generated">
            <a:extLst>
              <a:ext uri="{FF2B5EF4-FFF2-40B4-BE49-F238E27FC236}">
                <a16:creationId xmlns:a16="http://schemas.microsoft.com/office/drawing/2014/main" id="{C53DC999-5E0A-51F0-DBC7-AE258186A0B5}"/>
              </a:ext>
            </a:extLst>
          </p:cNvPr>
          <p:cNvPicPr>
            <a:picLocks noChangeAspect="1"/>
          </p:cNvPicPr>
          <p:nvPr/>
        </p:nvPicPr>
        <p:blipFill rotWithShape="1">
          <a:blip r:embed="rId7">
            <a:alphaModFix/>
            <a:extLst>
              <a:ext uri="{28A0092B-C50C-407E-A947-70E740481C1C}">
                <a14:useLocalDpi xmlns:a14="http://schemas.microsoft.com/office/drawing/2010/main" val="0"/>
              </a:ext>
              <a:ext uri="{837473B0-CC2E-450A-ABE3-18F120FF3D39}">
                <a1611:picAttrSrcUrl xmlns:a1611="http://schemas.microsoft.com/office/drawing/2016/11/main" r:id="rId8"/>
              </a:ext>
            </a:extLst>
          </a:blip>
          <a:srcRect l="34649" t="3" r="5921" b="-1"/>
          <a:stretch/>
        </p:blipFill>
        <p:spPr>
          <a:xfrm>
            <a:off x="6172202" y="1644968"/>
            <a:ext cx="5648334" cy="4490719"/>
          </a:xfrm>
          <a:prstGeom prst="rect">
            <a:avLst/>
          </a:prstGeom>
        </p:spPr>
      </p:pic>
      <p:pic>
        <p:nvPicPr>
          <p:cNvPr id="9" name="Picture 8" descr="A cartoon water drop with a face&#10;&#10;Description automatically generated with low confidence">
            <a:extLst>
              <a:ext uri="{FF2B5EF4-FFF2-40B4-BE49-F238E27FC236}">
                <a16:creationId xmlns:a16="http://schemas.microsoft.com/office/drawing/2014/main" id="{ED49D7B2-A2CE-D03A-AD4A-52BCFE25834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98998" y="179321"/>
            <a:ext cx="1773940" cy="2252477"/>
          </a:xfrm>
          <a:prstGeom prst="rect">
            <a:avLst/>
          </a:prstGeom>
        </p:spPr>
      </p:pic>
    </p:spTree>
    <p:extLst>
      <p:ext uri="{BB962C8B-B14F-4D97-AF65-F5344CB8AC3E}">
        <p14:creationId xmlns:p14="http://schemas.microsoft.com/office/powerpoint/2010/main" val="3415242667"/>
      </p:ext>
    </p:extLst>
  </p:cSld>
  <p:clrMapOvr>
    <a:masterClrMapping/>
  </p:clrMapOvr>
</p:sld>
</file>

<file path=ppt/theme/theme1.xml><?xml version="1.0" encoding="utf-8"?>
<a:theme xmlns:a="http://schemas.openxmlformats.org/drawingml/2006/main" name="Office Theme">
  <a:themeElements>
    <a:clrScheme name="Custom 1">
      <a:dk1>
        <a:sysClr val="windowText" lastClr="000000"/>
      </a:dk1>
      <a:lt1>
        <a:sysClr val="window" lastClr="FFFFFF"/>
      </a:lt1>
      <a:dk2>
        <a:srgbClr val="335B74"/>
      </a:dk2>
      <a:lt2>
        <a:srgbClr val="DFE3E5"/>
      </a:lt2>
      <a:accent1>
        <a:srgbClr val="335B74"/>
      </a:accent1>
      <a:accent2>
        <a:srgbClr val="009B67"/>
      </a:accent2>
      <a:accent3>
        <a:srgbClr val="25A2FF"/>
      </a:accent3>
      <a:accent4>
        <a:srgbClr val="005699"/>
      </a:accent4>
      <a:accent5>
        <a:srgbClr val="62A39F"/>
      </a:accent5>
      <a:accent6>
        <a:srgbClr val="DFE3E5"/>
      </a:accent6>
      <a:hlink>
        <a:srgbClr val="6EAC1C"/>
      </a:hlink>
      <a:folHlink>
        <a:srgbClr val="B26B02"/>
      </a:folHlink>
    </a:clrScheme>
    <a:fontScheme name="Candara">
      <a:majorFont>
        <a:latin typeface="Candara" panose="020E0502030303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ndara" panose="020E0502030303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EED Template New 03-2023" id="{C14AAE11-5869-4D73-A6D2-D4F07DF9FBFA}" vid="{C229C9A1-59D2-4305-B885-F15DB3432A21}"/>
    </a:ext>
  </a:extLst>
</a:theme>
</file>

<file path=ppt/theme/theme2.xml><?xml version="1.0" encoding="utf-8"?>
<a:theme xmlns:a="http://schemas.openxmlformats.org/drawingml/2006/main" name="1_Office Theme">
  <a:themeElements>
    <a:clrScheme name="Custom 1">
      <a:dk1>
        <a:sysClr val="windowText" lastClr="000000"/>
      </a:dk1>
      <a:lt1>
        <a:sysClr val="window" lastClr="FFFFFF"/>
      </a:lt1>
      <a:dk2>
        <a:srgbClr val="335B74"/>
      </a:dk2>
      <a:lt2>
        <a:srgbClr val="DFE3E5"/>
      </a:lt2>
      <a:accent1>
        <a:srgbClr val="335B74"/>
      </a:accent1>
      <a:accent2>
        <a:srgbClr val="009B67"/>
      </a:accent2>
      <a:accent3>
        <a:srgbClr val="25A2FF"/>
      </a:accent3>
      <a:accent4>
        <a:srgbClr val="005699"/>
      </a:accent4>
      <a:accent5>
        <a:srgbClr val="62A39F"/>
      </a:accent5>
      <a:accent6>
        <a:srgbClr val="DFE3E5"/>
      </a:accent6>
      <a:hlink>
        <a:srgbClr val="6EAC1C"/>
      </a:hlink>
      <a:folHlink>
        <a:srgbClr val="B26B02"/>
      </a:folHlink>
    </a:clrScheme>
    <a:fontScheme name="Candara">
      <a:majorFont>
        <a:latin typeface="Candara" panose="020E0502030303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ndara" panose="020E0502030303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EED Template New 03-2023" id="{2BEC8BBE-4625-496F-BBBB-A6A67FAF941B}" vid="{2D40A86F-4DF9-4E2A-B1BA-D28EB3C5FB23}"/>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NEED Template New 03-2023</Template>
  <TotalTime>54</TotalTime>
  <Words>809</Words>
  <Application>Microsoft Office PowerPoint</Application>
  <PresentationFormat>Widescreen</PresentationFormat>
  <Paragraphs>76</Paragraphs>
  <Slides>16</Slides>
  <Notes>1</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16</vt:i4>
      </vt:variant>
    </vt:vector>
  </HeadingPairs>
  <TitlesOfParts>
    <vt:vector size="21" baseType="lpstr">
      <vt:lpstr>Arial</vt:lpstr>
      <vt:lpstr>Calibri</vt:lpstr>
      <vt:lpstr>Candara</vt:lpstr>
      <vt:lpstr>Office Theme</vt:lpstr>
      <vt:lpstr>1_Office Theme</vt:lpstr>
      <vt:lpstr>Renewable Energy Overview</vt:lpstr>
      <vt:lpstr>PowerPoint Presentation</vt:lpstr>
      <vt:lpstr>Using Renewable Energy</vt:lpstr>
      <vt:lpstr>U.S. Energy Consumption by source, 2022</vt:lpstr>
      <vt:lpstr>Biomass</vt:lpstr>
      <vt:lpstr>Waste-to-Energy: Alleviating Two Problems</vt:lpstr>
      <vt:lpstr>Geothermal</vt:lpstr>
      <vt:lpstr>Geothermal Resource Map</vt:lpstr>
      <vt:lpstr>Hydropower</vt:lpstr>
      <vt:lpstr>Solar Energy</vt:lpstr>
      <vt:lpstr>Solar Energy Resource Map</vt:lpstr>
      <vt:lpstr>Concentrated Solar Power (CSP)</vt:lpstr>
      <vt:lpstr>Photovoltaics</vt:lpstr>
      <vt:lpstr>Wind Energy</vt:lpstr>
      <vt:lpstr>Wind Energy Resource Map</vt:lpstr>
      <vt:lpstr>U.S. Offshore Wind Energy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Renewable Energy Overview</dc:title>
  <dc:creator>Caryn Turrel</dc:creator>
  <cp:lastModifiedBy>Kimberly Swan</cp:lastModifiedBy>
  <cp:revision>6</cp:revision>
  <dcterms:created xsi:type="dcterms:W3CDTF">2023-06-29T01:37:23Z</dcterms:created>
  <dcterms:modified xsi:type="dcterms:W3CDTF">2024-11-01T14:47:00Z</dcterms:modified>
</cp:coreProperties>
</file>