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8" r:id="rId2"/>
    <p:sldId id="429" r:id="rId3"/>
    <p:sldId id="43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CB794A-DBA8-4EB4-AB9F-EED2F10AEEC5}" type="doc">
      <dgm:prSet loTypeId="urn:microsoft.com/office/officeart/2005/8/layout/vLis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1DB2900-677F-48FB-88CF-C4661DA3A8D5}">
      <dgm:prSet/>
      <dgm:spPr/>
      <dgm:t>
        <a:bodyPr/>
        <a:lstStyle/>
        <a:p>
          <a:r>
            <a:rPr lang="en-US" baseline="0"/>
            <a:t>You have a card with a vehicle on it. You need the Combined MPG for Round 1. You need to know the number of passengers and the MPG for Round 2.</a:t>
          </a:r>
          <a:endParaRPr lang="en-US"/>
        </a:p>
      </dgm:t>
    </dgm:pt>
    <dgm:pt modelId="{F9DF1E48-A926-4372-869E-F96724D24ACA}" type="parTrans" cxnId="{6E33E5CE-9A54-443F-81DC-18F8EBFC5C6D}">
      <dgm:prSet/>
      <dgm:spPr/>
      <dgm:t>
        <a:bodyPr/>
        <a:lstStyle/>
        <a:p>
          <a:endParaRPr lang="en-US"/>
        </a:p>
      </dgm:t>
    </dgm:pt>
    <dgm:pt modelId="{90DB78CD-CA88-49C0-834A-84B813CA277C}" type="sibTrans" cxnId="{6E33E5CE-9A54-443F-81DC-18F8EBFC5C6D}">
      <dgm:prSet/>
      <dgm:spPr/>
      <dgm:t>
        <a:bodyPr/>
        <a:lstStyle/>
        <a:p>
          <a:endParaRPr lang="en-US"/>
        </a:p>
      </dgm:t>
    </dgm:pt>
    <dgm:pt modelId="{A983C6DE-0C80-483E-87A0-0F44B9650095}">
      <dgm:prSet/>
      <dgm:spPr/>
      <dgm:t>
        <a:bodyPr/>
        <a:lstStyle/>
        <a:p>
          <a:r>
            <a:rPr lang="en-US" baseline="0">
              <a:solidFill>
                <a:schemeClr val="tx1"/>
              </a:solidFill>
            </a:rPr>
            <a:t>One pretzel is equal to one gallon of gasoline for your vehicle.</a:t>
          </a:r>
          <a:endParaRPr lang="en-US">
            <a:solidFill>
              <a:schemeClr val="tx1"/>
            </a:solidFill>
          </a:endParaRPr>
        </a:p>
      </dgm:t>
    </dgm:pt>
    <dgm:pt modelId="{ED0FE5EE-FCD3-4759-9D9A-E226F5E72FE5}" type="parTrans" cxnId="{272A941F-1BD6-41C2-B890-4D6097348C24}">
      <dgm:prSet/>
      <dgm:spPr/>
      <dgm:t>
        <a:bodyPr/>
        <a:lstStyle/>
        <a:p>
          <a:endParaRPr lang="en-US"/>
        </a:p>
      </dgm:t>
    </dgm:pt>
    <dgm:pt modelId="{49D0C2CA-42B7-4355-81A0-D46370DF1B8F}" type="sibTrans" cxnId="{272A941F-1BD6-41C2-B890-4D6097348C24}">
      <dgm:prSet/>
      <dgm:spPr/>
      <dgm:t>
        <a:bodyPr/>
        <a:lstStyle/>
        <a:p>
          <a:endParaRPr lang="en-US"/>
        </a:p>
      </dgm:t>
    </dgm:pt>
    <dgm:pt modelId="{E872DA25-4A47-42E7-A755-40F9A3C03CBA}">
      <dgm:prSet/>
      <dgm:spPr/>
      <dgm:t>
        <a:bodyPr/>
        <a:lstStyle/>
        <a:p>
          <a:r>
            <a:rPr lang="en-US" baseline="0">
              <a:solidFill>
                <a:schemeClr val="tx1"/>
              </a:solidFill>
            </a:rPr>
            <a:t>One mile is one heel-to-toe “step”. </a:t>
          </a:r>
          <a:endParaRPr lang="en-US">
            <a:solidFill>
              <a:schemeClr val="tx1"/>
            </a:solidFill>
          </a:endParaRPr>
        </a:p>
      </dgm:t>
    </dgm:pt>
    <dgm:pt modelId="{FA0AB303-A9FC-4AB0-98F7-09A343176EC7}" type="parTrans" cxnId="{D3EC1486-CE4E-40E1-B475-2DB65005B319}">
      <dgm:prSet/>
      <dgm:spPr/>
      <dgm:t>
        <a:bodyPr/>
        <a:lstStyle/>
        <a:p>
          <a:endParaRPr lang="en-US"/>
        </a:p>
      </dgm:t>
    </dgm:pt>
    <dgm:pt modelId="{98F6E92A-9C35-44B1-88AF-C488DC934D74}" type="sibTrans" cxnId="{D3EC1486-CE4E-40E1-B475-2DB65005B319}">
      <dgm:prSet/>
      <dgm:spPr/>
      <dgm:t>
        <a:bodyPr/>
        <a:lstStyle/>
        <a:p>
          <a:endParaRPr lang="en-US"/>
        </a:p>
      </dgm:t>
    </dgm:pt>
    <dgm:pt modelId="{6F692C65-34F0-46F6-86D5-150480EA9F84}">
      <dgm:prSet/>
      <dgm:spPr/>
      <dgm:t>
        <a:bodyPr/>
        <a:lstStyle/>
        <a:p>
          <a:r>
            <a:rPr lang="en-US" baseline="0"/>
            <a:t>To start each round, you will eat one pretzel, then walk as many steps as your vehicle could travel in miles from one gallon of fuel.</a:t>
          </a:r>
          <a:endParaRPr lang="en-US"/>
        </a:p>
      </dgm:t>
    </dgm:pt>
    <dgm:pt modelId="{E37A27A9-36FB-4094-9469-3777DC713A8D}" type="parTrans" cxnId="{3B050944-E9E4-426D-81CA-8696A31928CD}">
      <dgm:prSet/>
      <dgm:spPr/>
      <dgm:t>
        <a:bodyPr/>
        <a:lstStyle/>
        <a:p>
          <a:endParaRPr lang="en-US"/>
        </a:p>
      </dgm:t>
    </dgm:pt>
    <dgm:pt modelId="{3ADD5988-E356-4580-B9E8-CF954C5EFE8B}" type="sibTrans" cxnId="{3B050944-E9E4-426D-81CA-8696A31928CD}">
      <dgm:prSet/>
      <dgm:spPr/>
      <dgm:t>
        <a:bodyPr/>
        <a:lstStyle/>
        <a:p>
          <a:endParaRPr lang="en-US"/>
        </a:p>
      </dgm:t>
    </dgm:pt>
    <dgm:pt modelId="{8048D5D5-1744-41BB-8804-BCC37E5990D7}" type="pres">
      <dgm:prSet presAssocID="{0ECB794A-DBA8-4EB4-AB9F-EED2F10AEEC5}" presName="linearFlow" presStyleCnt="0">
        <dgm:presLayoutVars>
          <dgm:dir/>
          <dgm:resizeHandles val="exact"/>
        </dgm:presLayoutVars>
      </dgm:prSet>
      <dgm:spPr/>
    </dgm:pt>
    <dgm:pt modelId="{70F7C07A-57EB-481F-9EF0-A02A7CEC175F}" type="pres">
      <dgm:prSet presAssocID="{91DB2900-677F-48FB-88CF-C4661DA3A8D5}" presName="composite" presStyleCnt="0"/>
      <dgm:spPr/>
    </dgm:pt>
    <dgm:pt modelId="{324767A6-7E43-4FD3-9BDD-8107F8FE97E6}" type="pres">
      <dgm:prSet presAssocID="{91DB2900-677F-48FB-88CF-C4661DA3A8D5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solidFill>
            <a:schemeClr val="bg1">
              <a:lumMod val="65000"/>
            </a:schemeClr>
          </a:solidFill>
        </a:ln>
      </dgm:spPr>
      <dgm:extLst>
        <a:ext uri="{E40237B7-FDA0-4F09-8148-C483321AD2D9}">
          <dgm14:cNvPr xmlns:dgm14="http://schemas.microsoft.com/office/drawing/2010/diagram" id="0" name="" descr="Car with solid fill"/>
        </a:ext>
      </dgm:extLst>
    </dgm:pt>
    <dgm:pt modelId="{5EAFD885-03DA-4A2C-999E-CC83A2B8FC77}" type="pres">
      <dgm:prSet presAssocID="{91DB2900-677F-48FB-88CF-C4661DA3A8D5}" presName="txShp" presStyleLbl="node1" presStyleIdx="0" presStyleCnt="4">
        <dgm:presLayoutVars>
          <dgm:bulletEnabled val="1"/>
        </dgm:presLayoutVars>
      </dgm:prSet>
      <dgm:spPr/>
    </dgm:pt>
    <dgm:pt modelId="{DCD531BA-D6E7-411D-81B4-8F380E808723}" type="pres">
      <dgm:prSet presAssocID="{90DB78CD-CA88-49C0-834A-84B813CA277C}" presName="spacing" presStyleCnt="0"/>
      <dgm:spPr/>
    </dgm:pt>
    <dgm:pt modelId="{5AFFC6E3-4B8A-4602-A74B-FDC171804888}" type="pres">
      <dgm:prSet presAssocID="{A983C6DE-0C80-483E-87A0-0F44B9650095}" presName="composite" presStyleCnt="0"/>
      <dgm:spPr/>
    </dgm:pt>
    <dgm:pt modelId="{2E559F73-5B30-49DF-8B7A-9CFEDB73DBAD}" type="pres">
      <dgm:prSet presAssocID="{A983C6DE-0C80-483E-87A0-0F44B9650095}" presName="imgShp" presStyleLbl="fgImgPlac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solidFill>
            <a:schemeClr val="bg1">
              <a:lumMod val="65000"/>
            </a:schemeClr>
          </a:solidFill>
        </a:ln>
      </dgm:spPr>
      <dgm:extLst>
        <a:ext uri="{E40237B7-FDA0-4F09-8148-C483321AD2D9}">
          <dgm14:cNvPr xmlns:dgm14="http://schemas.microsoft.com/office/drawing/2010/diagram" id="0" name="" descr="Fuel with solid fill"/>
        </a:ext>
      </dgm:extLst>
    </dgm:pt>
    <dgm:pt modelId="{C7607FA4-5D03-4E5B-88AB-EF152DFAB245}" type="pres">
      <dgm:prSet presAssocID="{A983C6DE-0C80-483E-87A0-0F44B9650095}" presName="txShp" presStyleLbl="node1" presStyleIdx="1" presStyleCnt="4">
        <dgm:presLayoutVars>
          <dgm:bulletEnabled val="1"/>
        </dgm:presLayoutVars>
      </dgm:prSet>
      <dgm:spPr/>
    </dgm:pt>
    <dgm:pt modelId="{A621106E-2770-48B4-9F13-FC53F54FD1A3}" type="pres">
      <dgm:prSet presAssocID="{49D0C2CA-42B7-4355-81A0-D46370DF1B8F}" presName="spacing" presStyleCnt="0"/>
      <dgm:spPr/>
    </dgm:pt>
    <dgm:pt modelId="{81F805EB-87DC-4879-8B42-963CF47DF705}" type="pres">
      <dgm:prSet presAssocID="{E872DA25-4A47-42E7-A755-40F9A3C03CBA}" presName="composite" presStyleCnt="0"/>
      <dgm:spPr/>
    </dgm:pt>
    <dgm:pt modelId="{DFF0CD90-9A09-43F7-8972-4AFF495BEF39}" type="pres">
      <dgm:prSet presAssocID="{E872DA25-4A47-42E7-A755-40F9A3C03CBA}" presName="imgShp" presStyleLbl="fgImgPlac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solidFill>
            <a:schemeClr val="bg1">
              <a:lumMod val="65000"/>
            </a:schemeClr>
          </a:solidFill>
        </a:ln>
      </dgm:spPr>
      <dgm:extLst>
        <a:ext uri="{E40237B7-FDA0-4F09-8148-C483321AD2D9}">
          <dgm14:cNvPr xmlns:dgm14="http://schemas.microsoft.com/office/drawing/2010/diagram" id="0" name="" descr="Shoe footprints with solid fill"/>
        </a:ext>
      </dgm:extLst>
    </dgm:pt>
    <dgm:pt modelId="{A3DC6247-BAA6-44F7-8871-F2A670C1542C}" type="pres">
      <dgm:prSet presAssocID="{E872DA25-4A47-42E7-A755-40F9A3C03CBA}" presName="txShp" presStyleLbl="node1" presStyleIdx="2" presStyleCnt="4">
        <dgm:presLayoutVars>
          <dgm:bulletEnabled val="1"/>
        </dgm:presLayoutVars>
      </dgm:prSet>
      <dgm:spPr/>
    </dgm:pt>
    <dgm:pt modelId="{BAD826EC-8C4D-4163-9F56-018DC45B10FD}" type="pres">
      <dgm:prSet presAssocID="{98F6E92A-9C35-44B1-88AF-C488DC934D74}" presName="spacing" presStyleCnt="0"/>
      <dgm:spPr/>
    </dgm:pt>
    <dgm:pt modelId="{AB02FC44-9018-45E5-A637-A9A1DED1F970}" type="pres">
      <dgm:prSet presAssocID="{6F692C65-34F0-46F6-86D5-150480EA9F84}" presName="composite" presStyleCnt="0"/>
      <dgm:spPr/>
    </dgm:pt>
    <dgm:pt modelId="{D7DE6F0B-825C-437E-B711-049D23CEA321}" type="pres">
      <dgm:prSet presAssocID="{6F692C65-34F0-46F6-86D5-150480EA9F84}" presName="imgShp" presStyleLbl="fgImgPlac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solidFill>
            <a:schemeClr val="bg1">
              <a:lumMod val="65000"/>
            </a:schemeClr>
          </a:solidFill>
        </a:ln>
      </dgm:spPr>
      <dgm:extLst>
        <a:ext uri="{E40237B7-FDA0-4F09-8148-C483321AD2D9}">
          <dgm14:cNvPr xmlns:dgm14="http://schemas.microsoft.com/office/drawing/2010/diagram" id="0" name="" descr="Checkmark with solid fill"/>
        </a:ext>
      </dgm:extLst>
    </dgm:pt>
    <dgm:pt modelId="{5C45ECE2-73EA-435F-86A6-E123BCB59394}" type="pres">
      <dgm:prSet presAssocID="{6F692C65-34F0-46F6-86D5-150480EA9F84}" presName="txShp" presStyleLbl="node1" presStyleIdx="3" presStyleCnt="4">
        <dgm:presLayoutVars>
          <dgm:bulletEnabled val="1"/>
        </dgm:presLayoutVars>
      </dgm:prSet>
      <dgm:spPr/>
    </dgm:pt>
  </dgm:ptLst>
  <dgm:cxnLst>
    <dgm:cxn modelId="{6AD53A04-E756-4221-92E3-F411C0342B04}" type="presOf" srcId="{E872DA25-4A47-42E7-A755-40F9A3C03CBA}" destId="{A3DC6247-BAA6-44F7-8871-F2A670C1542C}" srcOrd="0" destOrd="0" presId="urn:microsoft.com/office/officeart/2005/8/layout/vList3"/>
    <dgm:cxn modelId="{272A941F-1BD6-41C2-B890-4D6097348C24}" srcId="{0ECB794A-DBA8-4EB4-AB9F-EED2F10AEEC5}" destId="{A983C6DE-0C80-483E-87A0-0F44B9650095}" srcOrd="1" destOrd="0" parTransId="{ED0FE5EE-FCD3-4759-9D9A-E226F5E72FE5}" sibTransId="{49D0C2CA-42B7-4355-81A0-D46370DF1B8F}"/>
    <dgm:cxn modelId="{3B050944-E9E4-426D-81CA-8696A31928CD}" srcId="{0ECB794A-DBA8-4EB4-AB9F-EED2F10AEEC5}" destId="{6F692C65-34F0-46F6-86D5-150480EA9F84}" srcOrd="3" destOrd="0" parTransId="{E37A27A9-36FB-4094-9469-3777DC713A8D}" sibTransId="{3ADD5988-E356-4580-B9E8-CF954C5EFE8B}"/>
    <dgm:cxn modelId="{87842572-FD21-4B13-9F2C-953AA9C0DBE5}" type="presOf" srcId="{6F692C65-34F0-46F6-86D5-150480EA9F84}" destId="{5C45ECE2-73EA-435F-86A6-E123BCB59394}" srcOrd="0" destOrd="0" presId="urn:microsoft.com/office/officeart/2005/8/layout/vList3"/>
    <dgm:cxn modelId="{D3EC1486-CE4E-40E1-B475-2DB65005B319}" srcId="{0ECB794A-DBA8-4EB4-AB9F-EED2F10AEEC5}" destId="{E872DA25-4A47-42E7-A755-40F9A3C03CBA}" srcOrd="2" destOrd="0" parTransId="{FA0AB303-A9FC-4AB0-98F7-09A343176EC7}" sibTransId="{98F6E92A-9C35-44B1-88AF-C488DC934D74}"/>
    <dgm:cxn modelId="{0C937AA3-4870-48D2-B81E-9FF000BD1D02}" type="presOf" srcId="{91DB2900-677F-48FB-88CF-C4661DA3A8D5}" destId="{5EAFD885-03DA-4A2C-999E-CC83A2B8FC77}" srcOrd="0" destOrd="0" presId="urn:microsoft.com/office/officeart/2005/8/layout/vList3"/>
    <dgm:cxn modelId="{6E33E5CE-9A54-443F-81DC-18F8EBFC5C6D}" srcId="{0ECB794A-DBA8-4EB4-AB9F-EED2F10AEEC5}" destId="{91DB2900-677F-48FB-88CF-C4661DA3A8D5}" srcOrd="0" destOrd="0" parTransId="{F9DF1E48-A926-4372-869E-F96724D24ACA}" sibTransId="{90DB78CD-CA88-49C0-834A-84B813CA277C}"/>
    <dgm:cxn modelId="{E1DDAFD9-B9E4-4C41-86BC-3971188C9E89}" type="presOf" srcId="{A983C6DE-0C80-483E-87A0-0F44B9650095}" destId="{C7607FA4-5D03-4E5B-88AB-EF152DFAB245}" srcOrd="0" destOrd="0" presId="urn:microsoft.com/office/officeart/2005/8/layout/vList3"/>
    <dgm:cxn modelId="{2F341CFA-C4F2-4352-925C-199D9A9A1ACB}" type="presOf" srcId="{0ECB794A-DBA8-4EB4-AB9F-EED2F10AEEC5}" destId="{8048D5D5-1744-41BB-8804-BCC37E5990D7}" srcOrd="0" destOrd="0" presId="urn:microsoft.com/office/officeart/2005/8/layout/vList3"/>
    <dgm:cxn modelId="{79E1612E-B44E-43BF-8D5D-4A579AF5F2B4}" type="presParOf" srcId="{8048D5D5-1744-41BB-8804-BCC37E5990D7}" destId="{70F7C07A-57EB-481F-9EF0-A02A7CEC175F}" srcOrd="0" destOrd="0" presId="urn:microsoft.com/office/officeart/2005/8/layout/vList3"/>
    <dgm:cxn modelId="{5331C493-FB84-41C6-A8CB-D303F4341921}" type="presParOf" srcId="{70F7C07A-57EB-481F-9EF0-A02A7CEC175F}" destId="{324767A6-7E43-4FD3-9BDD-8107F8FE97E6}" srcOrd="0" destOrd="0" presId="urn:microsoft.com/office/officeart/2005/8/layout/vList3"/>
    <dgm:cxn modelId="{889C1724-AE13-492A-8CF0-5954E86E2D7F}" type="presParOf" srcId="{70F7C07A-57EB-481F-9EF0-A02A7CEC175F}" destId="{5EAFD885-03DA-4A2C-999E-CC83A2B8FC77}" srcOrd="1" destOrd="0" presId="urn:microsoft.com/office/officeart/2005/8/layout/vList3"/>
    <dgm:cxn modelId="{965BC4CF-E9CE-490D-B3EE-EC8DDDA4541D}" type="presParOf" srcId="{8048D5D5-1744-41BB-8804-BCC37E5990D7}" destId="{DCD531BA-D6E7-411D-81B4-8F380E808723}" srcOrd="1" destOrd="0" presId="urn:microsoft.com/office/officeart/2005/8/layout/vList3"/>
    <dgm:cxn modelId="{741F3129-DEFE-4F0E-9512-104F2C2988B0}" type="presParOf" srcId="{8048D5D5-1744-41BB-8804-BCC37E5990D7}" destId="{5AFFC6E3-4B8A-4602-A74B-FDC171804888}" srcOrd="2" destOrd="0" presId="urn:microsoft.com/office/officeart/2005/8/layout/vList3"/>
    <dgm:cxn modelId="{403C3C46-62F3-4109-8234-450A76271FDC}" type="presParOf" srcId="{5AFFC6E3-4B8A-4602-A74B-FDC171804888}" destId="{2E559F73-5B30-49DF-8B7A-9CFEDB73DBAD}" srcOrd="0" destOrd="0" presId="urn:microsoft.com/office/officeart/2005/8/layout/vList3"/>
    <dgm:cxn modelId="{FC29D554-48CA-4812-9EB0-6D9B056D2357}" type="presParOf" srcId="{5AFFC6E3-4B8A-4602-A74B-FDC171804888}" destId="{C7607FA4-5D03-4E5B-88AB-EF152DFAB245}" srcOrd="1" destOrd="0" presId="urn:microsoft.com/office/officeart/2005/8/layout/vList3"/>
    <dgm:cxn modelId="{B3A6D0E0-A02C-49B4-BABD-5DEF5B759FC0}" type="presParOf" srcId="{8048D5D5-1744-41BB-8804-BCC37E5990D7}" destId="{A621106E-2770-48B4-9F13-FC53F54FD1A3}" srcOrd="3" destOrd="0" presId="urn:microsoft.com/office/officeart/2005/8/layout/vList3"/>
    <dgm:cxn modelId="{850F2D04-B1B4-4E17-9F42-701B1E8DB238}" type="presParOf" srcId="{8048D5D5-1744-41BB-8804-BCC37E5990D7}" destId="{81F805EB-87DC-4879-8B42-963CF47DF705}" srcOrd="4" destOrd="0" presId="urn:microsoft.com/office/officeart/2005/8/layout/vList3"/>
    <dgm:cxn modelId="{C6EBCE8C-B7F7-42AC-980E-E551F7769389}" type="presParOf" srcId="{81F805EB-87DC-4879-8B42-963CF47DF705}" destId="{DFF0CD90-9A09-43F7-8972-4AFF495BEF39}" srcOrd="0" destOrd="0" presId="urn:microsoft.com/office/officeart/2005/8/layout/vList3"/>
    <dgm:cxn modelId="{3358BC61-960C-4D80-82BD-04C2DF098D46}" type="presParOf" srcId="{81F805EB-87DC-4879-8B42-963CF47DF705}" destId="{A3DC6247-BAA6-44F7-8871-F2A670C1542C}" srcOrd="1" destOrd="0" presId="urn:microsoft.com/office/officeart/2005/8/layout/vList3"/>
    <dgm:cxn modelId="{238F7939-6A5B-4052-8FA7-9C08A3EA9803}" type="presParOf" srcId="{8048D5D5-1744-41BB-8804-BCC37E5990D7}" destId="{BAD826EC-8C4D-4163-9F56-018DC45B10FD}" srcOrd="5" destOrd="0" presId="urn:microsoft.com/office/officeart/2005/8/layout/vList3"/>
    <dgm:cxn modelId="{BFD238C4-7EF8-444B-81AB-316C48A1522A}" type="presParOf" srcId="{8048D5D5-1744-41BB-8804-BCC37E5990D7}" destId="{AB02FC44-9018-45E5-A637-A9A1DED1F970}" srcOrd="6" destOrd="0" presId="urn:microsoft.com/office/officeart/2005/8/layout/vList3"/>
    <dgm:cxn modelId="{4886E16F-83D5-4418-9451-077D4B1C561E}" type="presParOf" srcId="{AB02FC44-9018-45E5-A637-A9A1DED1F970}" destId="{D7DE6F0B-825C-437E-B711-049D23CEA321}" srcOrd="0" destOrd="0" presId="urn:microsoft.com/office/officeart/2005/8/layout/vList3"/>
    <dgm:cxn modelId="{68A17153-ACC0-41C6-8CCE-F90950657DFD}" type="presParOf" srcId="{AB02FC44-9018-45E5-A637-A9A1DED1F970}" destId="{5C45ECE2-73EA-435F-86A6-E123BCB5939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3069A9-EE79-40EF-870A-A57B75E2E344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D2D95AA-C492-4EAE-BDCB-B1D1A8C17010}">
      <dgm:prSet custT="1"/>
      <dgm:spPr/>
      <dgm:t>
        <a:bodyPr anchor="ctr"/>
        <a:lstStyle/>
        <a:p>
          <a:r>
            <a:rPr lang="en-US" sz="2400" baseline="0" dirty="0"/>
            <a:t>You will each travel individually from Home to Near Town, and back.</a:t>
          </a:r>
          <a:endParaRPr lang="en-US" sz="2400" dirty="0"/>
        </a:p>
      </dgm:t>
    </dgm:pt>
    <dgm:pt modelId="{014BD60A-13BF-48DB-A2E4-F86E96B2B326}" type="parTrans" cxnId="{D6209606-2E6D-45FE-A6BE-6E04EC5F2BC9}">
      <dgm:prSet/>
      <dgm:spPr/>
      <dgm:t>
        <a:bodyPr/>
        <a:lstStyle/>
        <a:p>
          <a:endParaRPr lang="en-US" sz="2400"/>
        </a:p>
      </dgm:t>
    </dgm:pt>
    <dgm:pt modelId="{248530D1-BAAB-414B-92FC-1AA770B01748}" type="sibTrans" cxnId="{D6209606-2E6D-45FE-A6BE-6E04EC5F2BC9}">
      <dgm:prSet/>
      <dgm:spPr/>
      <dgm:t>
        <a:bodyPr/>
        <a:lstStyle/>
        <a:p>
          <a:endParaRPr lang="en-US" sz="2400"/>
        </a:p>
      </dgm:t>
    </dgm:pt>
    <dgm:pt modelId="{68367CD7-B7AD-418A-9A6F-64BF963DF747}">
      <dgm:prSet custT="1"/>
      <dgm:spPr/>
      <dgm:t>
        <a:bodyPr/>
        <a:lstStyle/>
        <a:p>
          <a:r>
            <a:rPr lang="en-US" sz="2400" baseline="0"/>
            <a:t>Eat one pretzel, walk off your steps. Eat another pretzel, walk off your steps. And so on.</a:t>
          </a:r>
          <a:endParaRPr lang="en-US" sz="2400"/>
        </a:p>
      </dgm:t>
    </dgm:pt>
    <dgm:pt modelId="{8200F401-20F4-4D15-A318-515109720F76}" type="parTrans" cxnId="{B911C282-6827-4E36-916D-94E4A2BF314E}">
      <dgm:prSet/>
      <dgm:spPr/>
      <dgm:t>
        <a:bodyPr/>
        <a:lstStyle/>
        <a:p>
          <a:endParaRPr lang="en-US" sz="2400"/>
        </a:p>
      </dgm:t>
    </dgm:pt>
    <dgm:pt modelId="{25ED222B-3E87-4EED-BC6C-1C33A3285205}" type="sibTrans" cxnId="{B911C282-6827-4E36-916D-94E4A2BF314E}">
      <dgm:prSet/>
      <dgm:spPr/>
      <dgm:t>
        <a:bodyPr/>
        <a:lstStyle/>
        <a:p>
          <a:endParaRPr lang="en-US" sz="2400"/>
        </a:p>
      </dgm:t>
    </dgm:pt>
    <dgm:pt modelId="{B3806F65-BE0E-40FC-A08E-02B84509D44F}">
      <dgm:prSet custT="1"/>
      <dgm:spPr/>
      <dgm:t>
        <a:bodyPr/>
        <a:lstStyle/>
        <a:p>
          <a:r>
            <a:rPr lang="en-US" sz="2400" baseline="0"/>
            <a:t>The goal is to make it from Home to Near Town and back Home again without running out of fuel.</a:t>
          </a:r>
          <a:endParaRPr lang="en-US" sz="2400"/>
        </a:p>
      </dgm:t>
    </dgm:pt>
    <dgm:pt modelId="{6AC4CDE6-9E56-4D6A-9377-F28B072DEA24}" type="parTrans" cxnId="{7440B61D-4941-4D97-B318-7BA3E92D1467}">
      <dgm:prSet/>
      <dgm:spPr/>
      <dgm:t>
        <a:bodyPr/>
        <a:lstStyle/>
        <a:p>
          <a:endParaRPr lang="en-US" sz="2400"/>
        </a:p>
      </dgm:t>
    </dgm:pt>
    <dgm:pt modelId="{540BB1D6-E79D-4F38-AE20-E545C285209E}" type="sibTrans" cxnId="{7440B61D-4941-4D97-B318-7BA3E92D1467}">
      <dgm:prSet/>
      <dgm:spPr/>
      <dgm:t>
        <a:bodyPr/>
        <a:lstStyle/>
        <a:p>
          <a:endParaRPr lang="en-US" sz="2400"/>
        </a:p>
      </dgm:t>
    </dgm:pt>
    <dgm:pt modelId="{7B6E6542-250C-4397-AA7C-D8AB956167A6}">
      <dgm:prSet custT="1"/>
      <dgm:spPr/>
      <dgm:t>
        <a:bodyPr anchor="ctr"/>
        <a:lstStyle/>
        <a:p>
          <a:r>
            <a:rPr lang="en-US" sz="2400" baseline="0" dirty="0"/>
            <a:t>Who didn’t make it? Who has enough fuel to make the trip again?</a:t>
          </a:r>
          <a:endParaRPr lang="en-US" sz="2400" dirty="0"/>
        </a:p>
      </dgm:t>
    </dgm:pt>
    <dgm:pt modelId="{B283CBA7-ED67-40C4-9453-ED102C41B188}" type="parTrans" cxnId="{6B306F2A-E28B-4231-853F-C05478354E07}">
      <dgm:prSet/>
      <dgm:spPr/>
      <dgm:t>
        <a:bodyPr/>
        <a:lstStyle/>
        <a:p>
          <a:endParaRPr lang="en-US" sz="2400"/>
        </a:p>
      </dgm:t>
    </dgm:pt>
    <dgm:pt modelId="{2FDAAFB0-9DF7-4695-8D51-ADBBDEEEADA3}" type="sibTrans" cxnId="{6B306F2A-E28B-4231-853F-C05478354E07}">
      <dgm:prSet/>
      <dgm:spPr/>
      <dgm:t>
        <a:bodyPr/>
        <a:lstStyle/>
        <a:p>
          <a:endParaRPr lang="en-US" sz="2400"/>
        </a:p>
      </dgm:t>
    </dgm:pt>
    <dgm:pt modelId="{5D427AE7-E846-443D-816D-C137588B5E2F}" type="pres">
      <dgm:prSet presAssocID="{493069A9-EE79-40EF-870A-A57B75E2E344}" presName="vert0" presStyleCnt="0">
        <dgm:presLayoutVars>
          <dgm:dir/>
          <dgm:animOne val="branch"/>
          <dgm:animLvl val="lvl"/>
        </dgm:presLayoutVars>
      </dgm:prSet>
      <dgm:spPr/>
    </dgm:pt>
    <dgm:pt modelId="{EEA4366C-36FE-486D-A6A5-0D6C844C629F}" type="pres">
      <dgm:prSet presAssocID="{2D2D95AA-C492-4EAE-BDCB-B1D1A8C17010}" presName="thickLine" presStyleLbl="alignNode1" presStyleIdx="0" presStyleCnt="4"/>
      <dgm:spPr/>
    </dgm:pt>
    <dgm:pt modelId="{B22BCEF7-B34B-4B7B-887C-5CDFADFBF4A7}" type="pres">
      <dgm:prSet presAssocID="{2D2D95AA-C492-4EAE-BDCB-B1D1A8C17010}" presName="horz1" presStyleCnt="0"/>
      <dgm:spPr/>
    </dgm:pt>
    <dgm:pt modelId="{C04CA2FF-726F-42D5-A63F-B63C6D8E3842}" type="pres">
      <dgm:prSet presAssocID="{2D2D95AA-C492-4EAE-BDCB-B1D1A8C17010}" presName="tx1" presStyleLbl="revTx" presStyleIdx="0" presStyleCnt="4"/>
      <dgm:spPr/>
    </dgm:pt>
    <dgm:pt modelId="{0A6A8078-B6A9-4BD3-8642-945957068EA4}" type="pres">
      <dgm:prSet presAssocID="{2D2D95AA-C492-4EAE-BDCB-B1D1A8C17010}" presName="vert1" presStyleCnt="0"/>
      <dgm:spPr/>
    </dgm:pt>
    <dgm:pt modelId="{4169F9B3-307B-4D01-A5C1-642793B78BCC}" type="pres">
      <dgm:prSet presAssocID="{68367CD7-B7AD-418A-9A6F-64BF963DF747}" presName="thickLine" presStyleLbl="alignNode1" presStyleIdx="1" presStyleCnt="4"/>
      <dgm:spPr/>
    </dgm:pt>
    <dgm:pt modelId="{683ABFA5-B529-4A85-ADA5-88FD0041B856}" type="pres">
      <dgm:prSet presAssocID="{68367CD7-B7AD-418A-9A6F-64BF963DF747}" presName="horz1" presStyleCnt="0"/>
      <dgm:spPr/>
    </dgm:pt>
    <dgm:pt modelId="{8D84F73F-06ED-41DC-8DBD-ED78ECB3A1F5}" type="pres">
      <dgm:prSet presAssocID="{68367CD7-B7AD-418A-9A6F-64BF963DF747}" presName="tx1" presStyleLbl="revTx" presStyleIdx="1" presStyleCnt="4"/>
      <dgm:spPr/>
    </dgm:pt>
    <dgm:pt modelId="{03608631-E978-4DFB-9F59-46C561452569}" type="pres">
      <dgm:prSet presAssocID="{68367CD7-B7AD-418A-9A6F-64BF963DF747}" presName="vert1" presStyleCnt="0"/>
      <dgm:spPr/>
    </dgm:pt>
    <dgm:pt modelId="{87678D1C-7FE6-4AC3-9383-565DCDFAFBC1}" type="pres">
      <dgm:prSet presAssocID="{B3806F65-BE0E-40FC-A08E-02B84509D44F}" presName="thickLine" presStyleLbl="alignNode1" presStyleIdx="2" presStyleCnt="4"/>
      <dgm:spPr/>
    </dgm:pt>
    <dgm:pt modelId="{A45A51D7-71ED-4FB2-A948-156A8C66E60F}" type="pres">
      <dgm:prSet presAssocID="{B3806F65-BE0E-40FC-A08E-02B84509D44F}" presName="horz1" presStyleCnt="0"/>
      <dgm:spPr/>
    </dgm:pt>
    <dgm:pt modelId="{F72766E0-C458-48A6-9726-E7D472CB255B}" type="pres">
      <dgm:prSet presAssocID="{B3806F65-BE0E-40FC-A08E-02B84509D44F}" presName="tx1" presStyleLbl="revTx" presStyleIdx="2" presStyleCnt="4"/>
      <dgm:spPr/>
    </dgm:pt>
    <dgm:pt modelId="{AA11D032-4757-4A24-8ECF-535B304D3E9F}" type="pres">
      <dgm:prSet presAssocID="{B3806F65-BE0E-40FC-A08E-02B84509D44F}" presName="vert1" presStyleCnt="0"/>
      <dgm:spPr/>
    </dgm:pt>
    <dgm:pt modelId="{EF9595E1-D2A0-42D4-8AF7-D3B1AD95346C}" type="pres">
      <dgm:prSet presAssocID="{7B6E6542-250C-4397-AA7C-D8AB956167A6}" presName="thickLine" presStyleLbl="alignNode1" presStyleIdx="3" presStyleCnt="4"/>
      <dgm:spPr/>
    </dgm:pt>
    <dgm:pt modelId="{42D02DE9-95CE-4ABC-969E-AD6847472414}" type="pres">
      <dgm:prSet presAssocID="{7B6E6542-250C-4397-AA7C-D8AB956167A6}" presName="horz1" presStyleCnt="0"/>
      <dgm:spPr/>
    </dgm:pt>
    <dgm:pt modelId="{AE23E7AF-988D-469C-AF78-BDF976ABE878}" type="pres">
      <dgm:prSet presAssocID="{7B6E6542-250C-4397-AA7C-D8AB956167A6}" presName="tx1" presStyleLbl="revTx" presStyleIdx="3" presStyleCnt="4"/>
      <dgm:spPr/>
    </dgm:pt>
    <dgm:pt modelId="{E13FD0C9-1215-4024-B41C-EEE73DFA4445}" type="pres">
      <dgm:prSet presAssocID="{7B6E6542-250C-4397-AA7C-D8AB956167A6}" presName="vert1" presStyleCnt="0"/>
      <dgm:spPr/>
    </dgm:pt>
  </dgm:ptLst>
  <dgm:cxnLst>
    <dgm:cxn modelId="{D6209606-2E6D-45FE-A6BE-6E04EC5F2BC9}" srcId="{493069A9-EE79-40EF-870A-A57B75E2E344}" destId="{2D2D95AA-C492-4EAE-BDCB-B1D1A8C17010}" srcOrd="0" destOrd="0" parTransId="{014BD60A-13BF-48DB-A2E4-F86E96B2B326}" sibTransId="{248530D1-BAAB-414B-92FC-1AA770B01748}"/>
    <dgm:cxn modelId="{CAF8C81B-5F2B-46F2-88B8-0B5A1AFA53DE}" type="presOf" srcId="{2D2D95AA-C492-4EAE-BDCB-B1D1A8C17010}" destId="{C04CA2FF-726F-42D5-A63F-B63C6D8E3842}" srcOrd="0" destOrd="0" presId="urn:microsoft.com/office/officeart/2008/layout/LinedList"/>
    <dgm:cxn modelId="{7440B61D-4941-4D97-B318-7BA3E92D1467}" srcId="{493069A9-EE79-40EF-870A-A57B75E2E344}" destId="{B3806F65-BE0E-40FC-A08E-02B84509D44F}" srcOrd="2" destOrd="0" parTransId="{6AC4CDE6-9E56-4D6A-9377-F28B072DEA24}" sibTransId="{540BB1D6-E79D-4F38-AE20-E545C285209E}"/>
    <dgm:cxn modelId="{6B306F2A-E28B-4231-853F-C05478354E07}" srcId="{493069A9-EE79-40EF-870A-A57B75E2E344}" destId="{7B6E6542-250C-4397-AA7C-D8AB956167A6}" srcOrd="3" destOrd="0" parTransId="{B283CBA7-ED67-40C4-9453-ED102C41B188}" sibTransId="{2FDAAFB0-9DF7-4695-8D51-ADBBDEEEADA3}"/>
    <dgm:cxn modelId="{E3671D4F-D8B3-4DB8-8633-7514549EB1EB}" type="presOf" srcId="{68367CD7-B7AD-418A-9A6F-64BF963DF747}" destId="{8D84F73F-06ED-41DC-8DBD-ED78ECB3A1F5}" srcOrd="0" destOrd="0" presId="urn:microsoft.com/office/officeart/2008/layout/LinedList"/>
    <dgm:cxn modelId="{B911C282-6827-4E36-916D-94E4A2BF314E}" srcId="{493069A9-EE79-40EF-870A-A57B75E2E344}" destId="{68367CD7-B7AD-418A-9A6F-64BF963DF747}" srcOrd="1" destOrd="0" parTransId="{8200F401-20F4-4D15-A318-515109720F76}" sibTransId="{25ED222B-3E87-4EED-BC6C-1C33A3285205}"/>
    <dgm:cxn modelId="{F0F995AE-943C-43AF-91D7-048DF43B29E3}" type="presOf" srcId="{B3806F65-BE0E-40FC-A08E-02B84509D44F}" destId="{F72766E0-C458-48A6-9726-E7D472CB255B}" srcOrd="0" destOrd="0" presId="urn:microsoft.com/office/officeart/2008/layout/LinedList"/>
    <dgm:cxn modelId="{8994B9C0-46A6-413A-AA4E-7A208B1C3DE9}" type="presOf" srcId="{7B6E6542-250C-4397-AA7C-D8AB956167A6}" destId="{AE23E7AF-988D-469C-AF78-BDF976ABE878}" srcOrd="0" destOrd="0" presId="urn:microsoft.com/office/officeart/2008/layout/LinedList"/>
    <dgm:cxn modelId="{DDD8F5D6-2B3A-4277-87A7-6A3259C480D5}" type="presOf" srcId="{493069A9-EE79-40EF-870A-A57B75E2E344}" destId="{5D427AE7-E846-443D-816D-C137588B5E2F}" srcOrd="0" destOrd="0" presId="urn:microsoft.com/office/officeart/2008/layout/LinedList"/>
    <dgm:cxn modelId="{3B263545-B7DC-4C85-AB45-D825B982C951}" type="presParOf" srcId="{5D427AE7-E846-443D-816D-C137588B5E2F}" destId="{EEA4366C-36FE-486D-A6A5-0D6C844C629F}" srcOrd="0" destOrd="0" presId="urn:microsoft.com/office/officeart/2008/layout/LinedList"/>
    <dgm:cxn modelId="{2AAF4FD4-ED9F-46D2-97FA-B996BFA552F9}" type="presParOf" srcId="{5D427AE7-E846-443D-816D-C137588B5E2F}" destId="{B22BCEF7-B34B-4B7B-887C-5CDFADFBF4A7}" srcOrd="1" destOrd="0" presId="urn:microsoft.com/office/officeart/2008/layout/LinedList"/>
    <dgm:cxn modelId="{00A4A608-9C8D-4814-A08A-E5310FA18455}" type="presParOf" srcId="{B22BCEF7-B34B-4B7B-887C-5CDFADFBF4A7}" destId="{C04CA2FF-726F-42D5-A63F-B63C6D8E3842}" srcOrd="0" destOrd="0" presId="urn:microsoft.com/office/officeart/2008/layout/LinedList"/>
    <dgm:cxn modelId="{6A957C6C-3967-4F4C-83DB-BF43227E6C67}" type="presParOf" srcId="{B22BCEF7-B34B-4B7B-887C-5CDFADFBF4A7}" destId="{0A6A8078-B6A9-4BD3-8642-945957068EA4}" srcOrd="1" destOrd="0" presId="urn:microsoft.com/office/officeart/2008/layout/LinedList"/>
    <dgm:cxn modelId="{D0F5F66A-1FB6-4DB5-A614-ADC03BC85BCF}" type="presParOf" srcId="{5D427AE7-E846-443D-816D-C137588B5E2F}" destId="{4169F9B3-307B-4D01-A5C1-642793B78BCC}" srcOrd="2" destOrd="0" presId="urn:microsoft.com/office/officeart/2008/layout/LinedList"/>
    <dgm:cxn modelId="{456400FE-FB7A-4909-BEA3-2B2B32B70D4C}" type="presParOf" srcId="{5D427AE7-E846-443D-816D-C137588B5E2F}" destId="{683ABFA5-B529-4A85-ADA5-88FD0041B856}" srcOrd="3" destOrd="0" presId="urn:microsoft.com/office/officeart/2008/layout/LinedList"/>
    <dgm:cxn modelId="{28C562B0-646C-4142-83CA-7737160032DC}" type="presParOf" srcId="{683ABFA5-B529-4A85-ADA5-88FD0041B856}" destId="{8D84F73F-06ED-41DC-8DBD-ED78ECB3A1F5}" srcOrd="0" destOrd="0" presId="urn:microsoft.com/office/officeart/2008/layout/LinedList"/>
    <dgm:cxn modelId="{6C971529-0A4E-4CA3-AFC9-9EF0171792BB}" type="presParOf" srcId="{683ABFA5-B529-4A85-ADA5-88FD0041B856}" destId="{03608631-E978-4DFB-9F59-46C561452569}" srcOrd="1" destOrd="0" presId="urn:microsoft.com/office/officeart/2008/layout/LinedList"/>
    <dgm:cxn modelId="{08BC5559-CBDD-4BA6-AB97-FB1B8743FF23}" type="presParOf" srcId="{5D427AE7-E846-443D-816D-C137588B5E2F}" destId="{87678D1C-7FE6-4AC3-9383-565DCDFAFBC1}" srcOrd="4" destOrd="0" presId="urn:microsoft.com/office/officeart/2008/layout/LinedList"/>
    <dgm:cxn modelId="{798BE856-B22F-40FE-A54A-7F366151A974}" type="presParOf" srcId="{5D427AE7-E846-443D-816D-C137588B5E2F}" destId="{A45A51D7-71ED-4FB2-A948-156A8C66E60F}" srcOrd="5" destOrd="0" presId="urn:microsoft.com/office/officeart/2008/layout/LinedList"/>
    <dgm:cxn modelId="{B4DB7123-067A-450A-ADAF-3F2CFB2A199C}" type="presParOf" srcId="{A45A51D7-71ED-4FB2-A948-156A8C66E60F}" destId="{F72766E0-C458-48A6-9726-E7D472CB255B}" srcOrd="0" destOrd="0" presId="urn:microsoft.com/office/officeart/2008/layout/LinedList"/>
    <dgm:cxn modelId="{7C561DF2-DC38-4528-9696-C6AF83BEF2A2}" type="presParOf" srcId="{A45A51D7-71ED-4FB2-A948-156A8C66E60F}" destId="{AA11D032-4757-4A24-8ECF-535B304D3E9F}" srcOrd="1" destOrd="0" presId="urn:microsoft.com/office/officeart/2008/layout/LinedList"/>
    <dgm:cxn modelId="{AD8C52B4-4BB9-42F7-B1A0-2C1866898DBE}" type="presParOf" srcId="{5D427AE7-E846-443D-816D-C137588B5E2F}" destId="{EF9595E1-D2A0-42D4-8AF7-D3B1AD95346C}" srcOrd="6" destOrd="0" presId="urn:microsoft.com/office/officeart/2008/layout/LinedList"/>
    <dgm:cxn modelId="{098DB586-8B47-44EC-8897-2A8C0A4A80F2}" type="presParOf" srcId="{5D427AE7-E846-443D-816D-C137588B5E2F}" destId="{42D02DE9-95CE-4ABC-969E-AD6847472414}" srcOrd="7" destOrd="0" presId="urn:microsoft.com/office/officeart/2008/layout/LinedList"/>
    <dgm:cxn modelId="{7536C153-5623-4035-BF67-CD3CFA595821}" type="presParOf" srcId="{42D02DE9-95CE-4ABC-969E-AD6847472414}" destId="{AE23E7AF-988D-469C-AF78-BDF976ABE878}" srcOrd="0" destOrd="0" presId="urn:microsoft.com/office/officeart/2008/layout/LinedList"/>
    <dgm:cxn modelId="{F19D1F5F-3EFA-4A7D-97E2-C0EF22B8D0B2}" type="presParOf" srcId="{42D02DE9-95CE-4ABC-969E-AD6847472414}" destId="{E13FD0C9-1215-4024-B41C-EEE73DFA444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15AD64-FCF9-4C84-81D8-BB8B59FD2996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2FE55646-913B-4BED-9738-9A06B894C11C}">
      <dgm:prSet/>
      <dgm:spPr/>
      <dgm:t>
        <a:bodyPr/>
        <a:lstStyle/>
        <a:p>
          <a:r>
            <a:rPr lang="en-US"/>
            <a:t>You will travel individually, or you may carpool, from Home to Far Town and back Home again.</a:t>
          </a:r>
        </a:p>
      </dgm:t>
    </dgm:pt>
    <dgm:pt modelId="{443088D5-588B-41C0-B0C1-3F9CE38B9CDD}" type="parTrans" cxnId="{7C6E9FBD-15FD-4237-A493-14BD35437522}">
      <dgm:prSet/>
      <dgm:spPr/>
      <dgm:t>
        <a:bodyPr/>
        <a:lstStyle/>
        <a:p>
          <a:endParaRPr lang="en-US"/>
        </a:p>
      </dgm:t>
    </dgm:pt>
    <dgm:pt modelId="{0009E51C-9CA5-44E1-A4E2-2719C8A14D89}" type="sibTrans" cxnId="{7C6E9FBD-15FD-4237-A493-14BD35437522}">
      <dgm:prSet/>
      <dgm:spPr/>
      <dgm:t>
        <a:bodyPr/>
        <a:lstStyle/>
        <a:p>
          <a:endParaRPr lang="en-US"/>
        </a:p>
      </dgm:t>
    </dgm:pt>
    <dgm:pt modelId="{3ECB796D-7109-4C2F-8FE3-D24BC6CD6540}">
      <dgm:prSet/>
      <dgm:spPr/>
      <dgm:t>
        <a:bodyPr/>
        <a:lstStyle/>
        <a:p>
          <a:r>
            <a:rPr lang="en-US"/>
            <a:t>If you are carpooling, you may also pool fuel resources.</a:t>
          </a:r>
        </a:p>
      </dgm:t>
    </dgm:pt>
    <dgm:pt modelId="{674904CC-D089-45F0-86E7-7C7E7898E290}" type="parTrans" cxnId="{1369837E-A0DF-4B7B-A03A-7F0C3B854055}">
      <dgm:prSet/>
      <dgm:spPr/>
      <dgm:t>
        <a:bodyPr/>
        <a:lstStyle/>
        <a:p>
          <a:endParaRPr lang="en-US"/>
        </a:p>
      </dgm:t>
    </dgm:pt>
    <dgm:pt modelId="{6200FBB1-EBE4-4E59-8420-EE150977E6A6}" type="sibTrans" cxnId="{1369837E-A0DF-4B7B-A03A-7F0C3B854055}">
      <dgm:prSet/>
      <dgm:spPr/>
      <dgm:t>
        <a:bodyPr/>
        <a:lstStyle/>
        <a:p>
          <a:endParaRPr lang="en-US"/>
        </a:p>
      </dgm:t>
    </dgm:pt>
    <dgm:pt modelId="{0833B661-6C95-42A3-A113-4512664C2F2F}">
      <dgm:prSet/>
      <dgm:spPr/>
      <dgm:t>
        <a:bodyPr/>
        <a:lstStyle/>
        <a:p>
          <a:r>
            <a:rPr lang="en-US"/>
            <a:t>If you are carpooling, you must not exceed the passenger capacity of your vehicle.</a:t>
          </a:r>
        </a:p>
      </dgm:t>
    </dgm:pt>
    <dgm:pt modelId="{AF6C35B6-C7D7-48F3-B8A3-BC65710E47A0}" type="parTrans" cxnId="{90DB05FF-204C-45C5-B813-41CF1BFB9503}">
      <dgm:prSet/>
      <dgm:spPr/>
      <dgm:t>
        <a:bodyPr/>
        <a:lstStyle/>
        <a:p>
          <a:endParaRPr lang="en-US"/>
        </a:p>
      </dgm:t>
    </dgm:pt>
    <dgm:pt modelId="{FD933AD7-B547-41E1-89A6-E4034B097697}" type="sibTrans" cxnId="{90DB05FF-204C-45C5-B813-41CF1BFB9503}">
      <dgm:prSet/>
      <dgm:spPr/>
      <dgm:t>
        <a:bodyPr/>
        <a:lstStyle/>
        <a:p>
          <a:endParaRPr lang="en-US"/>
        </a:p>
      </dgm:t>
    </dgm:pt>
    <dgm:pt modelId="{A4FDDBA1-C9B0-451B-ACE3-0B1839DFF376}">
      <dgm:prSet/>
      <dgm:spPr/>
      <dgm:t>
        <a:bodyPr/>
        <a:lstStyle/>
        <a:p>
          <a:r>
            <a:rPr lang="en-US"/>
            <a:t>Carpooling groups should lock arms; only the “driver” eats pretzels. The rest of you are along for the ride.</a:t>
          </a:r>
        </a:p>
      </dgm:t>
    </dgm:pt>
    <dgm:pt modelId="{63AE5060-03F7-409E-BAB0-F813F68AFDD5}" type="parTrans" cxnId="{476D48E5-9205-42DC-958F-4ED8EF4E75C1}">
      <dgm:prSet/>
      <dgm:spPr/>
      <dgm:t>
        <a:bodyPr/>
        <a:lstStyle/>
        <a:p>
          <a:endParaRPr lang="en-US"/>
        </a:p>
      </dgm:t>
    </dgm:pt>
    <dgm:pt modelId="{46323669-5E93-4635-AE3C-532610585108}" type="sibTrans" cxnId="{476D48E5-9205-42DC-958F-4ED8EF4E75C1}">
      <dgm:prSet/>
      <dgm:spPr/>
      <dgm:t>
        <a:bodyPr/>
        <a:lstStyle/>
        <a:p>
          <a:endParaRPr lang="en-US"/>
        </a:p>
      </dgm:t>
    </dgm:pt>
    <dgm:pt modelId="{499948E4-92AA-424A-9A4E-3A6B328647AE}" type="pres">
      <dgm:prSet presAssocID="{F315AD64-FCF9-4C84-81D8-BB8B59FD2996}" presName="linear" presStyleCnt="0">
        <dgm:presLayoutVars>
          <dgm:animLvl val="lvl"/>
          <dgm:resizeHandles val="exact"/>
        </dgm:presLayoutVars>
      </dgm:prSet>
      <dgm:spPr/>
    </dgm:pt>
    <dgm:pt modelId="{DA5517DA-6ED7-4BDD-A26B-852DB07B5961}" type="pres">
      <dgm:prSet presAssocID="{2FE55646-913B-4BED-9738-9A06B894C11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F59A8DE-3AB5-44DB-A425-C43F4494BFB7}" type="pres">
      <dgm:prSet presAssocID="{0009E51C-9CA5-44E1-A4E2-2719C8A14D89}" presName="spacer" presStyleCnt="0"/>
      <dgm:spPr/>
    </dgm:pt>
    <dgm:pt modelId="{5AC67357-4199-4471-A46E-2E3318B3C2E0}" type="pres">
      <dgm:prSet presAssocID="{3ECB796D-7109-4C2F-8FE3-D24BC6CD654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53F2246-1F79-4605-A08E-7BB0C1B1657D}" type="pres">
      <dgm:prSet presAssocID="{6200FBB1-EBE4-4E59-8420-EE150977E6A6}" presName="spacer" presStyleCnt="0"/>
      <dgm:spPr/>
    </dgm:pt>
    <dgm:pt modelId="{B2B5B0DB-7E10-4334-9E1E-D8F8C9EA343B}" type="pres">
      <dgm:prSet presAssocID="{0833B661-6C95-42A3-A113-4512664C2F2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CADD5D1-CB31-4E57-8446-DD6B22D4811E}" type="pres">
      <dgm:prSet presAssocID="{FD933AD7-B547-41E1-89A6-E4034B097697}" presName="spacer" presStyleCnt="0"/>
      <dgm:spPr/>
    </dgm:pt>
    <dgm:pt modelId="{C53995FB-8025-4DE4-84A9-E4D5FC74998C}" type="pres">
      <dgm:prSet presAssocID="{A4FDDBA1-C9B0-451B-ACE3-0B1839DFF37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F650679-2880-45C9-B4A8-02FC12236FB2}" type="presOf" srcId="{0833B661-6C95-42A3-A113-4512664C2F2F}" destId="{B2B5B0DB-7E10-4334-9E1E-D8F8C9EA343B}" srcOrd="0" destOrd="0" presId="urn:microsoft.com/office/officeart/2005/8/layout/vList2"/>
    <dgm:cxn modelId="{1369837E-A0DF-4B7B-A03A-7F0C3B854055}" srcId="{F315AD64-FCF9-4C84-81D8-BB8B59FD2996}" destId="{3ECB796D-7109-4C2F-8FE3-D24BC6CD6540}" srcOrd="1" destOrd="0" parTransId="{674904CC-D089-45F0-86E7-7C7E7898E290}" sibTransId="{6200FBB1-EBE4-4E59-8420-EE150977E6A6}"/>
    <dgm:cxn modelId="{AC802D91-9649-40B8-B81F-3B191FDC0B07}" type="presOf" srcId="{F315AD64-FCF9-4C84-81D8-BB8B59FD2996}" destId="{499948E4-92AA-424A-9A4E-3A6B328647AE}" srcOrd="0" destOrd="0" presId="urn:microsoft.com/office/officeart/2005/8/layout/vList2"/>
    <dgm:cxn modelId="{C3501E9A-F681-4599-BFD5-95B15A637A06}" type="presOf" srcId="{3ECB796D-7109-4C2F-8FE3-D24BC6CD6540}" destId="{5AC67357-4199-4471-A46E-2E3318B3C2E0}" srcOrd="0" destOrd="0" presId="urn:microsoft.com/office/officeart/2005/8/layout/vList2"/>
    <dgm:cxn modelId="{7C6E9FBD-15FD-4237-A493-14BD35437522}" srcId="{F315AD64-FCF9-4C84-81D8-BB8B59FD2996}" destId="{2FE55646-913B-4BED-9738-9A06B894C11C}" srcOrd="0" destOrd="0" parTransId="{443088D5-588B-41C0-B0C1-3F9CE38B9CDD}" sibTransId="{0009E51C-9CA5-44E1-A4E2-2719C8A14D89}"/>
    <dgm:cxn modelId="{634F96BF-2870-41D9-8F7A-95B1F7DB577E}" type="presOf" srcId="{A4FDDBA1-C9B0-451B-ACE3-0B1839DFF376}" destId="{C53995FB-8025-4DE4-84A9-E4D5FC74998C}" srcOrd="0" destOrd="0" presId="urn:microsoft.com/office/officeart/2005/8/layout/vList2"/>
    <dgm:cxn modelId="{476D48E5-9205-42DC-958F-4ED8EF4E75C1}" srcId="{F315AD64-FCF9-4C84-81D8-BB8B59FD2996}" destId="{A4FDDBA1-C9B0-451B-ACE3-0B1839DFF376}" srcOrd="3" destOrd="0" parTransId="{63AE5060-03F7-409E-BAB0-F813F68AFDD5}" sibTransId="{46323669-5E93-4635-AE3C-532610585108}"/>
    <dgm:cxn modelId="{A4F853FE-EDEE-4653-A6E7-F138F5C22818}" type="presOf" srcId="{2FE55646-913B-4BED-9738-9A06B894C11C}" destId="{DA5517DA-6ED7-4BDD-A26B-852DB07B5961}" srcOrd="0" destOrd="0" presId="urn:microsoft.com/office/officeart/2005/8/layout/vList2"/>
    <dgm:cxn modelId="{90DB05FF-204C-45C5-B813-41CF1BFB9503}" srcId="{F315AD64-FCF9-4C84-81D8-BB8B59FD2996}" destId="{0833B661-6C95-42A3-A113-4512664C2F2F}" srcOrd="2" destOrd="0" parTransId="{AF6C35B6-C7D7-48F3-B8A3-BC65710E47A0}" sibTransId="{FD933AD7-B547-41E1-89A6-E4034B097697}"/>
    <dgm:cxn modelId="{634FD253-E8B7-4882-9E3C-36931B78F648}" type="presParOf" srcId="{499948E4-92AA-424A-9A4E-3A6B328647AE}" destId="{DA5517DA-6ED7-4BDD-A26B-852DB07B5961}" srcOrd="0" destOrd="0" presId="urn:microsoft.com/office/officeart/2005/8/layout/vList2"/>
    <dgm:cxn modelId="{C7D12307-16EF-4AAB-8ADA-56BADBC142BC}" type="presParOf" srcId="{499948E4-92AA-424A-9A4E-3A6B328647AE}" destId="{FF59A8DE-3AB5-44DB-A425-C43F4494BFB7}" srcOrd="1" destOrd="0" presId="urn:microsoft.com/office/officeart/2005/8/layout/vList2"/>
    <dgm:cxn modelId="{12452ACC-70A0-4958-8838-65D877673DEB}" type="presParOf" srcId="{499948E4-92AA-424A-9A4E-3A6B328647AE}" destId="{5AC67357-4199-4471-A46E-2E3318B3C2E0}" srcOrd="2" destOrd="0" presId="urn:microsoft.com/office/officeart/2005/8/layout/vList2"/>
    <dgm:cxn modelId="{09EF040E-EE58-4F10-A2EA-8BB066193450}" type="presParOf" srcId="{499948E4-92AA-424A-9A4E-3A6B328647AE}" destId="{753F2246-1F79-4605-A08E-7BB0C1B1657D}" srcOrd="3" destOrd="0" presId="urn:microsoft.com/office/officeart/2005/8/layout/vList2"/>
    <dgm:cxn modelId="{3C665757-71B5-4167-87AF-5142953B4287}" type="presParOf" srcId="{499948E4-92AA-424A-9A4E-3A6B328647AE}" destId="{B2B5B0DB-7E10-4334-9E1E-D8F8C9EA343B}" srcOrd="4" destOrd="0" presId="urn:microsoft.com/office/officeart/2005/8/layout/vList2"/>
    <dgm:cxn modelId="{B0AF11FD-0F02-46DA-A742-38B7560CDD15}" type="presParOf" srcId="{499948E4-92AA-424A-9A4E-3A6B328647AE}" destId="{8CADD5D1-CB31-4E57-8446-DD6B22D4811E}" srcOrd="5" destOrd="0" presId="urn:microsoft.com/office/officeart/2005/8/layout/vList2"/>
    <dgm:cxn modelId="{C1760490-6DD7-4C5D-9875-5446BB456EBE}" type="presParOf" srcId="{499948E4-92AA-424A-9A4E-3A6B328647AE}" destId="{C53995FB-8025-4DE4-84A9-E4D5FC74998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AFD885-03DA-4A2C-999E-CC83A2B8FC77}">
      <dsp:nvSpPr>
        <dsp:cNvPr id="0" name=""/>
        <dsp:cNvSpPr/>
      </dsp:nvSpPr>
      <dsp:spPr>
        <a:xfrm rot="10800000">
          <a:off x="1548473" y="2442"/>
          <a:ext cx="5264658" cy="889651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2312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/>
            <a:t>You have a card with a vehicle on it. You need the Combined MPG for Round 1. You need to know the number of passengers and the MPG for Round 2.</a:t>
          </a:r>
          <a:endParaRPr lang="en-US" sz="1600" kern="1200"/>
        </a:p>
      </dsp:txBody>
      <dsp:txXfrm rot="10800000">
        <a:off x="1770886" y="2442"/>
        <a:ext cx="5042245" cy="889651"/>
      </dsp:txXfrm>
    </dsp:sp>
    <dsp:sp modelId="{324767A6-7E43-4FD3-9BDD-8107F8FE97E6}">
      <dsp:nvSpPr>
        <dsp:cNvPr id="0" name=""/>
        <dsp:cNvSpPr/>
      </dsp:nvSpPr>
      <dsp:spPr>
        <a:xfrm>
          <a:off x="1103647" y="2442"/>
          <a:ext cx="889651" cy="889651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607FA4-5D03-4E5B-88AB-EF152DFAB245}">
      <dsp:nvSpPr>
        <dsp:cNvPr id="0" name=""/>
        <dsp:cNvSpPr/>
      </dsp:nvSpPr>
      <dsp:spPr>
        <a:xfrm rot="10800000">
          <a:off x="1548473" y="1157661"/>
          <a:ext cx="5264658" cy="889651"/>
        </a:xfrm>
        <a:prstGeom prst="homePlate">
          <a:avLst/>
        </a:prstGeom>
        <a:solidFill>
          <a:schemeClr val="accent2">
            <a:hueOff val="914514"/>
            <a:satOff val="0"/>
            <a:lumOff val="89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2312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>
              <a:solidFill>
                <a:schemeClr val="tx1"/>
              </a:solidFill>
            </a:rPr>
            <a:t>One pretzel is equal to one gallon of gasoline for your vehicle.</a:t>
          </a:r>
          <a:endParaRPr lang="en-US" sz="1600" kern="1200">
            <a:solidFill>
              <a:schemeClr val="tx1"/>
            </a:solidFill>
          </a:endParaRPr>
        </a:p>
      </dsp:txBody>
      <dsp:txXfrm rot="10800000">
        <a:off x="1770886" y="1157661"/>
        <a:ext cx="5042245" cy="889651"/>
      </dsp:txXfrm>
    </dsp:sp>
    <dsp:sp modelId="{2E559F73-5B30-49DF-8B7A-9CFEDB73DBAD}">
      <dsp:nvSpPr>
        <dsp:cNvPr id="0" name=""/>
        <dsp:cNvSpPr/>
      </dsp:nvSpPr>
      <dsp:spPr>
        <a:xfrm>
          <a:off x="1103647" y="1157661"/>
          <a:ext cx="889651" cy="889651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DC6247-BAA6-44F7-8871-F2A670C1542C}">
      <dsp:nvSpPr>
        <dsp:cNvPr id="0" name=""/>
        <dsp:cNvSpPr/>
      </dsp:nvSpPr>
      <dsp:spPr>
        <a:xfrm rot="10800000">
          <a:off x="1548473" y="2312881"/>
          <a:ext cx="5264658" cy="889651"/>
        </a:xfrm>
        <a:prstGeom prst="homePlate">
          <a:avLst/>
        </a:prstGeom>
        <a:solidFill>
          <a:schemeClr val="accent2">
            <a:hueOff val="1829029"/>
            <a:satOff val="0"/>
            <a:lumOff val="179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2312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>
              <a:solidFill>
                <a:schemeClr val="tx1"/>
              </a:solidFill>
            </a:rPr>
            <a:t>One mile is one heel-to-toe “step”. </a:t>
          </a:r>
          <a:endParaRPr lang="en-US" sz="1600" kern="1200">
            <a:solidFill>
              <a:schemeClr val="tx1"/>
            </a:solidFill>
          </a:endParaRPr>
        </a:p>
      </dsp:txBody>
      <dsp:txXfrm rot="10800000">
        <a:off x="1770886" y="2312881"/>
        <a:ext cx="5042245" cy="889651"/>
      </dsp:txXfrm>
    </dsp:sp>
    <dsp:sp modelId="{DFF0CD90-9A09-43F7-8972-4AFF495BEF39}">
      <dsp:nvSpPr>
        <dsp:cNvPr id="0" name=""/>
        <dsp:cNvSpPr/>
      </dsp:nvSpPr>
      <dsp:spPr>
        <a:xfrm>
          <a:off x="1103647" y="2312881"/>
          <a:ext cx="889651" cy="889651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45ECE2-73EA-435F-86A6-E123BCB59394}">
      <dsp:nvSpPr>
        <dsp:cNvPr id="0" name=""/>
        <dsp:cNvSpPr/>
      </dsp:nvSpPr>
      <dsp:spPr>
        <a:xfrm rot="10800000">
          <a:off x="1548473" y="3468101"/>
          <a:ext cx="5264658" cy="889651"/>
        </a:xfrm>
        <a:prstGeom prst="homePlate">
          <a:avLst/>
        </a:prstGeom>
        <a:solidFill>
          <a:schemeClr val="accent2">
            <a:hueOff val="2743543"/>
            <a:satOff val="0"/>
            <a:lumOff val="268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2312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/>
            <a:t>To start each round, you will eat one pretzel, then walk as many steps as your vehicle could travel in miles from one gallon of fuel.</a:t>
          </a:r>
          <a:endParaRPr lang="en-US" sz="1600" kern="1200"/>
        </a:p>
      </dsp:txBody>
      <dsp:txXfrm rot="10800000">
        <a:off x="1770886" y="3468101"/>
        <a:ext cx="5042245" cy="889651"/>
      </dsp:txXfrm>
    </dsp:sp>
    <dsp:sp modelId="{D7DE6F0B-825C-437E-B711-049D23CEA321}">
      <dsp:nvSpPr>
        <dsp:cNvPr id="0" name=""/>
        <dsp:cNvSpPr/>
      </dsp:nvSpPr>
      <dsp:spPr>
        <a:xfrm>
          <a:off x="1103647" y="3468101"/>
          <a:ext cx="889651" cy="889651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>
              <a:lumMod val="6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A4366C-36FE-486D-A6A5-0D6C844C629F}">
      <dsp:nvSpPr>
        <dsp:cNvPr id="0" name=""/>
        <dsp:cNvSpPr/>
      </dsp:nvSpPr>
      <dsp:spPr>
        <a:xfrm>
          <a:off x="0" y="0"/>
          <a:ext cx="1030705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4CA2FF-726F-42D5-A63F-B63C6D8E3842}">
      <dsp:nvSpPr>
        <dsp:cNvPr id="0" name=""/>
        <dsp:cNvSpPr/>
      </dsp:nvSpPr>
      <dsp:spPr>
        <a:xfrm>
          <a:off x="0" y="0"/>
          <a:ext cx="10307053" cy="88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baseline="0" dirty="0"/>
            <a:t>You will each travel individually from Home to Near Town, and back.</a:t>
          </a:r>
          <a:endParaRPr lang="en-US" sz="2400" kern="1200" dirty="0"/>
        </a:p>
      </dsp:txBody>
      <dsp:txXfrm>
        <a:off x="0" y="0"/>
        <a:ext cx="10307053" cy="885114"/>
      </dsp:txXfrm>
    </dsp:sp>
    <dsp:sp modelId="{4169F9B3-307B-4D01-A5C1-642793B78BCC}">
      <dsp:nvSpPr>
        <dsp:cNvPr id="0" name=""/>
        <dsp:cNvSpPr/>
      </dsp:nvSpPr>
      <dsp:spPr>
        <a:xfrm>
          <a:off x="0" y="885114"/>
          <a:ext cx="10307053" cy="0"/>
        </a:xfrm>
        <a:prstGeom prst="line">
          <a:avLst/>
        </a:prstGeom>
        <a:solidFill>
          <a:schemeClr val="accent2">
            <a:hueOff val="914514"/>
            <a:satOff val="0"/>
            <a:lumOff val="8954"/>
            <a:alphaOff val="0"/>
          </a:schemeClr>
        </a:solidFill>
        <a:ln w="12700" cap="flat" cmpd="sng" algn="ctr">
          <a:solidFill>
            <a:schemeClr val="accent2">
              <a:hueOff val="914514"/>
              <a:satOff val="0"/>
              <a:lumOff val="895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84F73F-06ED-41DC-8DBD-ED78ECB3A1F5}">
      <dsp:nvSpPr>
        <dsp:cNvPr id="0" name=""/>
        <dsp:cNvSpPr/>
      </dsp:nvSpPr>
      <dsp:spPr>
        <a:xfrm>
          <a:off x="0" y="885114"/>
          <a:ext cx="10307053" cy="88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baseline="0"/>
            <a:t>Eat one pretzel, walk off your steps. Eat another pretzel, walk off your steps. And so on.</a:t>
          </a:r>
          <a:endParaRPr lang="en-US" sz="2400" kern="1200"/>
        </a:p>
      </dsp:txBody>
      <dsp:txXfrm>
        <a:off x="0" y="885114"/>
        <a:ext cx="10307053" cy="885114"/>
      </dsp:txXfrm>
    </dsp:sp>
    <dsp:sp modelId="{87678D1C-7FE6-4AC3-9383-565DCDFAFBC1}">
      <dsp:nvSpPr>
        <dsp:cNvPr id="0" name=""/>
        <dsp:cNvSpPr/>
      </dsp:nvSpPr>
      <dsp:spPr>
        <a:xfrm>
          <a:off x="0" y="1770229"/>
          <a:ext cx="10307053" cy="0"/>
        </a:xfrm>
        <a:prstGeom prst="line">
          <a:avLst/>
        </a:prstGeom>
        <a:solidFill>
          <a:schemeClr val="accent2">
            <a:hueOff val="1829029"/>
            <a:satOff val="0"/>
            <a:lumOff val="17909"/>
            <a:alphaOff val="0"/>
          </a:schemeClr>
        </a:solidFill>
        <a:ln w="12700" cap="flat" cmpd="sng" algn="ctr">
          <a:solidFill>
            <a:schemeClr val="accent2">
              <a:hueOff val="1829029"/>
              <a:satOff val="0"/>
              <a:lumOff val="179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2766E0-C458-48A6-9726-E7D472CB255B}">
      <dsp:nvSpPr>
        <dsp:cNvPr id="0" name=""/>
        <dsp:cNvSpPr/>
      </dsp:nvSpPr>
      <dsp:spPr>
        <a:xfrm>
          <a:off x="0" y="1770229"/>
          <a:ext cx="10307053" cy="88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baseline="0"/>
            <a:t>The goal is to make it from Home to Near Town and back Home again without running out of fuel.</a:t>
          </a:r>
          <a:endParaRPr lang="en-US" sz="2400" kern="1200"/>
        </a:p>
      </dsp:txBody>
      <dsp:txXfrm>
        <a:off x="0" y="1770229"/>
        <a:ext cx="10307053" cy="885114"/>
      </dsp:txXfrm>
    </dsp:sp>
    <dsp:sp modelId="{EF9595E1-D2A0-42D4-8AF7-D3B1AD95346C}">
      <dsp:nvSpPr>
        <dsp:cNvPr id="0" name=""/>
        <dsp:cNvSpPr/>
      </dsp:nvSpPr>
      <dsp:spPr>
        <a:xfrm>
          <a:off x="0" y="2655344"/>
          <a:ext cx="10307053" cy="0"/>
        </a:xfrm>
        <a:prstGeom prst="line">
          <a:avLst/>
        </a:prstGeom>
        <a:solidFill>
          <a:schemeClr val="accent2">
            <a:hueOff val="2743543"/>
            <a:satOff val="0"/>
            <a:lumOff val="26863"/>
            <a:alphaOff val="0"/>
          </a:schemeClr>
        </a:solidFill>
        <a:ln w="12700" cap="flat" cmpd="sng" algn="ctr">
          <a:solidFill>
            <a:schemeClr val="accent2">
              <a:hueOff val="2743543"/>
              <a:satOff val="0"/>
              <a:lumOff val="268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23E7AF-988D-469C-AF78-BDF976ABE878}">
      <dsp:nvSpPr>
        <dsp:cNvPr id="0" name=""/>
        <dsp:cNvSpPr/>
      </dsp:nvSpPr>
      <dsp:spPr>
        <a:xfrm>
          <a:off x="0" y="2655344"/>
          <a:ext cx="10307053" cy="885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baseline="0" dirty="0"/>
            <a:t>Who didn’t make it? Who has enough fuel to make the trip again?</a:t>
          </a:r>
          <a:endParaRPr lang="en-US" sz="2400" kern="1200" dirty="0"/>
        </a:p>
      </dsp:txBody>
      <dsp:txXfrm>
        <a:off x="0" y="2655344"/>
        <a:ext cx="10307053" cy="8851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5517DA-6ED7-4BDD-A26B-852DB07B5961}">
      <dsp:nvSpPr>
        <dsp:cNvPr id="0" name=""/>
        <dsp:cNvSpPr/>
      </dsp:nvSpPr>
      <dsp:spPr>
        <a:xfrm>
          <a:off x="0" y="18050"/>
          <a:ext cx="9677400" cy="83537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You will travel individually, or you may carpool, from Home to Far Town and back Home again.</a:t>
          </a:r>
        </a:p>
      </dsp:txBody>
      <dsp:txXfrm>
        <a:off x="40780" y="58830"/>
        <a:ext cx="9595840" cy="753819"/>
      </dsp:txXfrm>
    </dsp:sp>
    <dsp:sp modelId="{5AC67357-4199-4471-A46E-2E3318B3C2E0}">
      <dsp:nvSpPr>
        <dsp:cNvPr id="0" name=""/>
        <dsp:cNvSpPr/>
      </dsp:nvSpPr>
      <dsp:spPr>
        <a:xfrm>
          <a:off x="0" y="913910"/>
          <a:ext cx="9677400" cy="835379"/>
        </a:xfrm>
        <a:prstGeom prst="roundRect">
          <a:avLst/>
        </a:prstGeom>
        <a:solidFill>
          <a:schemeClr val="accent4">
            <a:hueOff val="-599343"/>
            <a:satOff val="-24632"/>
            <a:lumOff val="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If you are carpooling, you may also pool fuel resources.</a:t>
          </a:r>
        </a:p>
      </dsp:txBody>
      <dsp:txXfrm>
        <a:off x="40780" y="954690"/>
        <a:ext cx="9595840" cy="753819"/>
      </dsp:txXfrm>
    </dsp:sp>
    <dsp:sp modelId="{B2B5B0DB-7E10-4334-9E1E-D8F8C9EA343B}">
      <dsp:nvSpPr>
        <dsp:cNvPr id="0" name=""/>
        <dsp:cNvSpPr/>
      </dsp:nvSpPr>
      <dsp:spPr>
        <a:xfrm>
          <a:off x="0" y="1809770"/>
          <a:ext cx="9677400" cy="835379"/>
        </a:xfrm>
        <a:prstGeom prst="roundRect">
          <a:avLst/>
        </a:prstGeom>
        <a:solidFill>
          <a:schemeClr val="accent4">
            <a:hueOff val="-1198686"/>
            <a:satOff val="-49264"/>
            <a:lumOff val="141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If you are carpooling, you must not exceed the passenger capacity of your vehicle.</a:t>
          </a:r>
        </a:p>
      </dsp:txBody>
      <dsp:txXfrm>
        <a:off x="40780" y="1850550"/>
        <a:ext cx="9595840" cy="753819"/>
      </dsp:txXfrm>
    </dsp:sp>
    <dsp:sp modelId="{C53995FB-8025-4DE4-84A9-E4D5FC74998C}">
      <dsp:nvSpPr>
        <dsp:cNvPr id="0" name=""/>
        <dsp:cNvSpPr/>
      </dsp:nvSpPr>
      <dsp:spPr>
        <a:xfrm>
          <a:off x="0" y="2705631"/>
          <a:ext cx="9677400" cy="835379"/>
        </a:xfrm>
        <a:prstGeom prst="roundRect">
          <a:avLst/>
        </a:prstGeom>
        <a:solidFill>
          <a:schemeClr val="accent4">
            <a:hueOff val="-1798029"/>
            <a:satOff val="-73896"/>
            <a:lumOff val="211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Carpooling groups should lock arms; only the “driver” eats pretzels. The rest of you are along for the ride.</a:t>
          </a:r>
        </a:p>
      </dsp:txBody>
      <dsp:txXfrm>
        <a:off x="40780" y="2746411"/>
        <a:ext cx="9595840" cy="7538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fi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B44CD05-5DF7-0221-5EC0-EA75582FE5B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4488" y="214489"/>
            <a:ext cx="11734801" cy="4555219"/>
          </a:xfrm>
          <a:ln>
            <a:noFill/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815BE6-7C92-DF73-83D4-463AE4340C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5738" y="3516204"/>
            <a:ext cx="10089931" cy="2387600"/>
          </a:xfrm>
        </p:spPr>
        <p:txBody>
          <a:bodyPr anchor="b"/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339DB1-5B2E-6CE0-8BA7-C5EE99BF77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1669" y="5903804"/>
            <a:ext cx="9144000" cy="633631"/>
          </a:xfrm>
        </p:spPr>
        <p:txBody>
          <a:bodyPr/>
          <a:lstStyle>
            <a:lvl1pPr marL="0" indent="0" algn="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21F088B3-19FA-BB1F-B0C9-C7B86EB8B5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31" y="5283760"/>
            <a:ext cx="1653227" cy="125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277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002A1-D223-571A-2B22-A30175296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F5E5D2-490E-DB5C-7FEE-5410A0A9B8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B91EA-5E70-B9DF-09C1-687C6E7FCD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46842" y="6368912"/>
            <a:ext cx="156375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DC110-EB79-F759-3F72-F738D691A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53D3A-78EB-764F-FBAD-A1DFB0D35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4322" y="6311900"/>
            <a:ext cx="629478" cy="409575"/>
          </a:xfrm>
          <a:prstGeom prst="rect">
            <a:avLst/>
          </a:prstGeom>
        </p:spPr>
        <p:txBody>
          <a:bodyPr/>
          <a:lstStyle/>
          <a:p>
            <a:fld id="{651A1D11-D1FA-4638-A220-7D3FB067A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97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7A224E-2DFF-3A07-47B0-ADA8156302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572B21-49E5-6528-9012-5BD0B7912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996DE-908D-13A5-B856-4C6CEAE4FC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46842" y="6368912"/>
            <a:ext cx="156375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1C65A-9FE3-82FE-0B89-814EDB15D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6B7A8-FCBC-D227-ECF7-ADCCEE4D9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4322" y="6311900"/>
            <a:ext cx="629478" cy="409575"/>
          </a:xfrm>
          <a:prstGeom prst="rect">
            <a:avLst/>
          </a:prstGeom>
        </p:spPr>
        <p:txBody>
          <a:bodyPr/>
          <a:lstStyle/>
          <a:p>
            <a:fld id="{651A1D11-D1FA-4638-A220-7D3FB067A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939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F44417-761B-5365-FDE0-0965AF8A99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B1DD6AA-9C9A-26E4-2693-0B31C3715EE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34672" y="694981"/>
            <a:ext cx="3707848" cy="363848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F9F2C5D1-CE48-B7FB-A530-EEEC025A624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242076" y="694981"/>
            <a:ext cx="3707848" cy="363848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403EAE18-0CA0-037A-FA90-69555E522B4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49480" y="694981"/>
            <a:ext cx="3707848" cy="363848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802B438-FC7B-0228-2B5C-0229C67714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4672" y="4621696"/>
            <a:ext cx="11722378" cy="1540979"/>
          </a:xfrm>
        </p:spPr>
        <p:txBody>
          <a:bodyPr anchor="ctr">
            <a:normAutofit/>
          </a:bodyPr>
          <a:lstStyle>
            <a:lvl1pPr marL="0" indent="0">
              <a:buNone/>
              <a:defRPr sz="1600" i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457200" indent="0">
              <a:buNone/>
              <a:defRPr sz="1600" i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 marL="914400" indent="0">
              <a:buNone/>
              <a:defRPr sz="1600" i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 marL="1371600" indent="0">
              <a:buNone/>
              <a:defRPr sz="1600" i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 marL="1828800" indent="0">
              <a:buNone/>
              <a:defRPr sz="1600" i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7795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Without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4555D-D9B9-36E1-DFE5-473F71BCF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E5C166-7996-4FFD-C1E2-0C948EBA52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DDF0CCE-F20F-EC23-0191-D274F25E45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38200" y="1843812"/>
            <a:ext cx="10515600" cy="437197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70518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A67466-1E8A-0234-7AE4-141709A544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F2496D-F833-55E8-B4E5-A8B42F0BA1C3}"/>
              </a:ext>
            </a:extLst>
          </p:cNvPr>
          <p:cNvSpPr txBox="1"/>
          <p:nvPr/>
        </p:nvSpPr>
        <p:spPr>
          <a:xfrm>
            <a:off x="677841" y="299372"/>
            <a:ext cx="35729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2"/>
                </a:solidFill>
              </a:rPr>
              <a:t>NEED is Social</a:t>
            </a:r>
          </a:p>
        </p:txBody>
      </p:sp>
      <p:pic>
        <p:nvPicPr>
          <p:cNvPr id="6" name="Picture 5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A9E9CAB6-3909-F4F0-D1E5-CD8FCEC471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0" y="2011030"/>
            <a:ext cx="4515557" cy="2835939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03EFC37B-0C4B-08BD-47A0-621FC87921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41" y="1418720"/>
            <a:ext cx="920152" cy="914400"/>
          </a:xfrm>
          <a:prstGeom prst="rect">
            <a:avLst/>
          </a:prstGeom>
        </p:spPr>
      </p:pic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BBDF95AC-2769-9D76-7DEC-739204BBB3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93" y="2610548"/>
            <a:ext cx="914400" cy="914400"/>
          </a:xfrm>
          <a:prstGeom prst="rect">
            <a:avLst/>
          </a:prstGeom>
        </p:spPr>
      </p:pic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2BB9DAF0-0E99-FC4D-29C2-BBCB47D8BB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93" y="3802376"/>
            <a:ext cx="1005840" cy="1005840"/>
          </a:xfrm>
          <a:prstGeom prst="rect">
            <a:avLst/>
          </a:prstGeom>
        </p:spPr>
      </p:pic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D8240199-9AC4-CB8B-859D-EF9B9DA38AC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52" y="5085644"/>
            <a:ext cx="2188255" cy="91440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4B7420-EC85-9EEB-900E-B7D258E642D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32088" y="1419225"/>
            <a:ext cx="4210050" cy="4784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8570367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2A097-7CA1-48B9-2A29-A132E6579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289AF-77FD-B680-7BFC-8C86CDA71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A7A26-9BC5-2D85-9D23-66429AAE0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</p:spTree>
    <p:extLst>
      <p:ext uri="{BB962C8B-B14F-4D97-AF65-F5344CB8AC3E}">
        <p14:creationId xmlns:p14="http://schemas.microsoft.com/office/powerpoint/2010/main" val="406902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BF0D4-0C78-2F89-5C4B-9601ADED6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6263"/>
            <a:ext cx="10515600" cy="3488841"/>
          </a:xfrm>
        </p:spPr>
        <p:txBody>
          <a:bodyPr anchor="b"/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8943C5-FBC2-9CE4-5580-3A7909EEC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4278071"/>
            <a:ext cx="10515600" cy="1500187"/>
          </a:xfrm>
        </p:spPr>
        <p:txBody>
          <a:bodyPr/>
          <a:lstStyle>
            <a:lvl1pPr marL="0" indent="0" algn="r">
              <a:buNone/>
              <a:defRPr sz="24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7464D-60AA-4E28-466B-D4DEA7B84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</p:spTree>
    <p:extLst>
      <p:ext uri="{BB962C8B-B14F-4D97-AF65-F5344CB8AC3E}">
        <p14:creationId xmlns:p14="http://schemas.microsoft.com/office/powerpoint/2010/main" val="389334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6690C-39B6-7182-862B-49E5D13C5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20CE3-320B-3ACD-750F-382851F14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15F0C0-5CD8-5F83-BD0B-A3A9027A2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F9F217-1FD9-2664-1D41-4CBCC1E7C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</p:spTree>
    <p:extLst>
      <p:ext uri="{BB962C8B-B14F-4D97-AF65-F5344CB8AC3E}">
        <p14:creationId xmlns:p14="http://schemas.microsoft.com/office/powerpoint/2010/main" val="424525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AFF96-5995-D6D8-A641-4BA01BE14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E83B6-3F23-96E0-EB1F-6EB17D5FC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 i="0" cap="sm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D0892B-6462-8C75-7DC7-A92C73F9EB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276FF3-8E76-E0AB-F1D6-8C9BA4542A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 i="0" cap="sm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47F98F-CE45-2240-45F6-C700C1317B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E0DD70-90FB-F9BF-5D69-188FBBED6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</p:spTree>
    <p:extLst>
      <p:ext uri="{BB962C8B-B14F-4D97-AF65-F5344CB8AC3E}">
        <p14:creationId xmlns:p14="http://schemas.microsoft.com/office/powerpoint/2010/main" val="2872204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3D58B-E13C-EED1-4DE7-DFDBB6997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AF7205-5F81-736B-EEAF-C864982F7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</p:spTree>
    <p:extLst>
      <p:ext uri="{BB962C8B-B14F-4D97-AF65-F5344CB8AC3E}">
        <p14:creationId xmlns:p14="http://schemas.microsoft.com/office/powerpoint/2010/main" val="382869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1DDA5F-D08B-119D-C939-DEFD553E0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</p:spTree>
    <p:extLst>
      <p:ext uri="{BB962C8B-B14F-4D97-AF65-F5344CB8AC3E}">
        <p14:creationId xmlns:p14="http://schemas.microsoft.com/office/powerpoint/2010/main" val="3626826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A45FF-482F-03E4-199D-1AF1FF437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12385-EF81-8DD9-DCCD-43930D5BA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AD2F17-E46E-EB59-A370-1E9ADB8FDA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B16C25-264B-0E50-BCA8-1646FD7E5C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46842" y="6368912"/>
            <a:ext cx="156375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49A0C-6F6A-F107-1A92-E57ECCA5C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A04B3A-4979-4585-682B-486ED7F3D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4322" y="6311900"/>
            <a:ext cx="629478" cy="409575"/>
          </a:xfrm>
          <a:prstGeom prst="rect">
            <a:avLst/>
          </a:prstGeom>
        </p:spPr>
        <p:txBody>
          <a:bodyPr/>
          <a:lstStyle/>
          <a:p>
            <a:fld id="{651A1D11-D1FA-4638-A220-7D3FB067A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81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0FD65-EDF0-AEFA-0CF7-35704F9FE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1AA494-7676-9E23-1A22-334F6F39EF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7EC8BE-BEEE-C98E-8931-651B558766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B1F16F-3AB7-0DAF-9362-31ED10737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NEED Science of Energy ©2023</a:t>
            </a:r>
          </a:p>
        </p:txBody>
      </p:sp>
    </p:spTree>
    <p:extLst>
      <p:ext uri="{BB962C8B-B14F-4D97-AF65-F5344CB8AC3E}">
        <p14:creationId xmlns:p14="http://schemas.microsoft.com/office/powerpoint/2010/main" val="652534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alphaModFix amt="35000"/>
            <a:lum/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rightnessContrast bright="-6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E79CBE-9DB3-4474-790F-C3298287B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8DE08D-367C-864E-3C66-D7A3C2D30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88C99-6AE5-4543-1F2A-0D8E21A16B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199" y="6368912"/>
            <a:ext cx="62086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NEED Science of Energy ©2023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F38CA8-C08A-B4F9-26B8-B12BA1B4696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005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8C0409-7FF8-27A8-E3EA-A90F148311CA}"/>
              </a:ext>
            </a:extLst>
          </p:cNvPr>
          <p:cNvSpPr/>
          <p:nvPr/>
        </p:nvSpPr>
        <p:spPr>
          <a:xfrm>
            <a:off x="129209" y="123963"/>
            <a:ext cx="11936895" cy="6610074"/>
          </a:xfrm>
          <a:prstGeom prst="rect">
            <a:avLst/>
          </a:prstGeom>
          <a:noFill/>
          <a:ln w="57150">
            <a:solidFill>
              <a:srgbClr val="009B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777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small" baseline="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13" Type="http://schemas.openxmlformats.org/officeDocument/2006/relationships/image" Target="../media/image2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7.png"/><Relationship Id="rId12" Type="http://schemas.openxmlformats.org/officeDocument/2006/relationships/image" Target="../media/image22.sv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image" Target="../media/image21.png"/><Relationship Id="rId5" Type="http://schemas.openxmlformats.org/officeDocument/2006/relationships/diagramColors" Target="../diagrams/colors2.xml"/><Relationship Id="rId10" Type="http://schemas.openxmlformats.org/officeDocument/2006/relationships/image" Target="../media/image20.sv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9.png"/><Relationship Id="rId14" Type="http://schemas.openxmlformats.org/officeDocument/2006/relationships/image" Target="../media/image2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13" Type="http://schemas.openxmlformats.org/officeDocument/2006/relationships/image" Target="../media/image23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7.png"/><Relationship Id="rId12" Type="http://schemas.openxmlformats.org/officeDocument/2006/relationships/image" Target="../media/image22.sv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openxmlformats.org/officeDocument/2006/relationships/image" Target="../media/image21.png"/><Relationship Id="rId5" Type="http://schemas.openxmlformats.org/officeDocument/2006/relationships/diagramColors" Target="../diagrams/colors3.xml"/><Relationship Id="rId10" Type="http://schemas.openxmlformats.org/officeDocument/2006/relationships/image" Target="../media/image20.sv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19.png"/><Relationship Id="rId14" Type="http://schemas.openxmlformats.org/officeDocument/2006/relationships/image" Target="../media/image2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26DB4-87AA-79F6-C536-3A0376097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Pretzel Power - Parameters</a:t>
            </a: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DA8C23BC-BC9D-7DDF-DB1B-CD19172BC5B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312822" y="1799138"/>
          <a:ext cx="7916779" cy="4360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72329A8F-1A0E-0A47-6488-19C52E2C227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50822" t="38669" r="11579" b="16842"/>
          <a:stretch/>
        </p:blipFill>
        <p:spPr>
          <a:xfrm>
            <a:off x="7261032" y="1988218"/>
            <a:ext cx="4584032" cy="288156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97B6F66-568B-6911-4B69-0055A954A80A}"/>
              </a:ext>
            </a:extLst>
          </p:cNvPr>
          <p:cNvSpPr/>
          <p:nvPr/>
        </p:nvSpPr>
        <p:spPr>
          <a:xfrm>
            <a:off x="7543800" y="3380874"/>
            <a:ext cx="2298032" cy="234615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3C700FC-1860-3909-0944-FCA021A70A3A}"/>
              </a:ext>
            </a:extLst>
          </p:cNvPr>
          <p:cNvSpPr/>
          <p:nvPr/>
        </p:nvSpPr>
        <p:spPr>
          <a:xfrm>
            <a:off x="7543800" y="3979236"/>
            <a:ext cx="2298032" cy="234615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7308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D5FE0-5D18-4266-59F0-847B28FE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Pretzel Power – Round 1</a:t>
            </a:r>
          </a:p>
        </p:txBody>
      </p: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1E63C8FF-E9E5-8DD1-3F24-C414E0C3B2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199" y="1825625"/>
          <a:ext cx="10307053" cy="3540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Graphic 6" descr="House with solid fill">
            <a:extLst>
              <a:ext uri="{FF2B5EF4-FFF2-40B4-BE49-F238E27FC236}">
                <a16:creationId xmlns:a16="http://schemas.microsoft.com/office/drawing/2014/main" id="{12142DBA-6C75-D654-332B-06ECE3D4A1D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69758" y="5262563"/>
            <a:ext cx="914400" cy="914400"/>
          </a:xfrm>
          <a:prstGeom prst="rect">
            <a:avLst/>
          </a:prstGeom>
        </p:spPr>
      </p:pic>
      <p:pic>
        <p:nvPicPr>
          <p:cNvPr id="9" name="Graphic 8" descr="City with solid fill">
            <a:extLst>
              <a:ext uri="{FF2B5EF4-FFF2-40B4-BE49-F238E27FC236}">
                <a16:creationId xmlns:a16="http://schemas.microsoft.com/office/drawing/2014/main" id="{5FF32C60-3B20-794C-07BF-05BAA9FAF37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38800" y="5262563"/>
            <a:ext cx="914400" cy="914400"/>
          </a:xfrm>
          <a:prstGeom prst="rect">
            <a:avLst/>
          </a:prstGeom>
        </p:spPr>
      </p:pic>
      <p:pic>
        <p:nvPicPr>
          <p:cNvPr id="10" name="Graphic 9" descr="City with solid fill">
            <a:extLst>
              <a:ext uri="{FF2B5EF4-FFF2-40B4-BE49-F238E27FC236}">
                <a16:creationId xmlns:a16="http://schemas.microsoft.com/office/drawing/2014/main" id="{224CC81F-8DE8-4368-34A9-818A83228DA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230853" y="5262563"/>
            <a:ext cx="914400" cy="9144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0F22E00-1893-6983-1BA0-5EBA1B7CFD67}"/>
              </a:ext>
            </a:extLst>
          </p:cNvPr>
          <p:cNvSpPr txBox="1"/>
          <p:nvPr/>
        </p:nvSpPr>
        <p:spPr>
          <a:xfrm>
            <a:off x="747964" y="6023628"/>
            <a:ext cx="1393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9B67"/>
                </a:solidFill>
                <a:effectLst/>
                <a:uLnTx/>
                <a:uFillTx/>
                <a:latin typeface="Candara" panose="020E0502030303020204"/>
                <a:ea typeface="+mn-ea"/>
                <a:cs typeface="+mn-cs"/>
              </a:rPr>
              <a:t>Home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59FC799-B49B-7EB0-E2BE-CD5EA099A2A2}"/>
              </a:ext>
            </a:extLst>
          </p:cNvPr>
          <p:cNvSpPr txBox="1"/>
          <p:nvPr/>
        </p:nvSpPr>
        <p:spPr>
          <a:xfrm>
            <a:off x="5456321" y="5959058"/>
            <a:ext cx="1957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5699"/>
                </a:solidFill>
                <a:effectLst/>
                <a:uLnTx/>
                <a:uFillTx/>
                <a:latin typeface="Candara" panose="020E0502030303020204"/>
                <a:ea typeface="+mn-ea"/>
                <a:cs typeface="+mn-cs"/>
              </a:rPr>
              <a:t>Near Town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41EC79-CDBE-84C6-1DF6-03D461B3F4F1}"/>
              </a:ext>
            </a:extLst>
          </p:cNvPr>
          <p:cNvSpPr txBox="1"/>
          <p:nvPr/>
        </p:nvSpPr>
        <p:spPr>
          <a:xfrm>
            <a:off x="10154653" y="5999580"/>
            <a:ext cx="176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62A39F"/>
                </a:solidFill>
                <a:effectLst/>
                <a:uLnTx/>
                <a:uFillTx/>
                <a:latin typeface="Candara" panose="020E0502030303020204"/>
                <a:ea typeface="+mn-ea"/>
                <a:cs typeface="+mn-cs"/>
              </a:rPr>
              <a:t>Far Town</a:t>
            </a:r>
          </a:p>
        </p:txBody>
      </p:sp>
      <p:pic>
        <p:nvPicPr>
          <p:cNvPr id="15" name="Graphic 14" descr="Walk with solid fill">
            <a:extLst>
              <a:ext uri="{FF2B5EF4-FFF2-40B4-BE49-F238E27FC236}">
                <a16:creationId xmlns:a16="http://schemas.microsoft.com/office/drawing/2014/main" id="{FCE04D41-312C-1D46-D8D7-F172E4978DF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109160" y="5634497"/>
            <a:ext cx="334879" cy="334879"/>
          </a:xfrm>
          <a:prstGeom prst="rect">
            <a:avLst/>
          </a:pr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8AD8148-91CC-FFE3-F9B4-04AA073DA7B7}"/>
              </a:ext>
            </a:extLst>
          </p:cNvPr>
          <p:cNvSpPr/>
          <p:nvPr/>
        </p:nvSpPr>
        <p:spPr>
          <a:xfrm>
            <a:off x="1540042" y="5979695"/>
            <a:ext cx="4048626" cy="234843"/>
          </a:xfrm>
          <a:custGeom>
            <a:avLst/>
            <a:gdLst>
              <a:gd name="connsiteX0" fmla="*/ 0 w 4048626"/>
              <a:gd name="connsiteY0" fmla="*/ 114300 h 234843"/>
              <a:gd name="connsiteX1" fmla="*/ 96253 w 4048626"/>
              <a:gd name="connsiteY1" fmla="*/ 162426 h 234843"/>
              <a:gd name="connsiteX2" fmla="*/ 132347 w 4048626"/>
              <a:gd name="connsiteY2" fmla="*/ 174458 h 234843"/>
              <a:gd name="connsiteX3" fmla="*/ 162426 w 4048626"/>
              <a:gd name="connsiteY3" fmla="*/ 192505 h 234843"/>
              <a:gd name="connsiteX4" fmla="*/ 192505 w 4048626"/>
              <a:gd name="connsiteY4" fmla="*/ 198521 h 234843"/>
              <a:gd name="connsiteX5" fmla="*/ 336884 w 4048626"/>
              <a:gd name="connsiteY5" fmla="*/ 204537 h 234843"/>
              <a:gd name="connsiteX6" fmla="*/ 433137 w 4048626"/>
              <a:gd name="connsiteY6" fmla="*/ 210552 h 234843"/>
              <a:gd name="connsiteX7" fmla="*/ 836195 w 4048626"/>
              <a:gd name="connsiteY7" fmla="*/ 216568 h 234843"/>
              <a:gd name="connsiteX8" fmla="*/ 890337 w 4048626"/>
              <a:gd name="connsiteY8" fmla="*/ 228600 h 234843"/>
              <a:gd name="connsiteX9" fmla="*/ 926432 w 4048626"/>
              <a:gd name="connsiteY9" fmla="*/ 234616 h 234843"/>
              <a:gd name="connsiteX10" fmla="*/ 1094874 w 4048626"/>
              <a:gd name="connsiteY10" fmla="*/ 198521 h 234843"/>
              <a:gd name="connsiteX11" fmla="*/ 1167063 w 4048626"/>
              <a:gd name="connsiteY11" fmla="*/ 162426 h 234843"/>
              <a:gd name="connsiteX12" fmla="*/ 1191126 w 4048626"/>
              <a:gd name="connsiteY12" fmla="*/ 150394 h 234843"/>
              <a:gd name="connsiteX13" fmla="*/ 1257300 w 4048626"/>
              <a:gd name="connsiteY13" fmla="*/ 126331 h 234843"/>
              <a:gd name="connsiteX14" fmla="*/ 1371600 w 4048626"/>
              <a:gd name="connsiteY14" fmla="*/ 72189 h 234843"/>
              <a:gd name="connsiteX15" fmla="*/ 1413711 w 4048626"/>
              <a:gd name="connsiteY15" fmla="*/ 54142 h 234843"/>
              <a:gd name="connsiteX16" fmla="*/ 1455821 w 4048626"/>
              <a:gd name="connsiteY16" fmla="*/ 42110 h 234843"/>
              <a:gd name="connsiteX17" fmla="*/ 1528011 w 4048626"/>
              <a:gd name="connsiteY17" fmla="*/ 12031 h 234843"/>
              <a:gd name="connsiteX18" fmla="*/ 1636295 w 4048626"/>
              <a:gd name="connsiteY18" fmla="*/ 0 h 234843"/>
              <a:gd name="connsiteX19" fmla="*/ 1876926 w 4048626"/>
              <a:gd name="connsiteY19" fmla="*/ 12031 h 234843"/>
              <a:gd name="connsiteX20" fmla="*/ 2069432 w 4048626"/>
              <a:gd name="connsiteY20" fmla="*/ 36094 h 234843"/>
              <a:gd name="connsiteX21" fmla="*/ 2141621 w 4048626"/>
              <a:gd name="connsiteY21" fmla="*/ 54142 h 234843"/>
              <a:gd name="connsiteX22" fmla="*/ 2237874 w 4048626"/>
              <a:gd name="connsiteY22" fmla="*/ 84221 h 234843"/>
              <a:gd name="connsiteX23" fmla="*/ 2442411 w 4048626"/>
              <a:gd name="connsiteY23" fmla="*/ 138363 h 234843"/>
              <a:gd name="connsiteX24" fmla="*/ 2544679 w 4048626"/>
              <a:gd name="connsiteY24" fmla="*/ 162426 h 234843"/>
              <a:gd name="connsiteX25" fmla="*/ 2658979 w 4048626"/>
              <a:gd name="connsiteY25" fmla="*/ 180473 h 234843"/>
              <a:gd name="connsiteX26" fmla="*/ 2695074 w 4048626"/>
              <a:gd name="connsiteY26" fmla="*/ 186489 h 234843"/>
              <a:gd name="connsiteX27" fmla="*/ 2731169 w 4048626"/>
              <a:gd name="connsiteY27" fmla="*/ 198521 h 234843"/>
              <a:gd name="connsiteX28" fmla="*/ 2797342 w 4048626"/>
              <a:gd name="connsiteY28" fmla="*/ 192505 h 234843"/>
              <a:gd name="connsiteX29" fmla="*/ 2875547 w 4048626"/>
              <a:gd name="connsiteY29" fmla="*/ 186489 h 234843"/>
              <a:gd name="connsiteX30" fmla="*/ 2905626 w 4048626"/>
              <a:gd name="connsiteY30" fmla="*/ 174458 h 234843"/>
              <a:gd name="connsiteX31" fmla="*/ 2989847 w 4048626"/>
              <a:gd name="connsiteY31" fmla="*/ 168442 h 234843"/>
              <a:gd name="connsiteX32" fmla="*/ 3074069 w 4048626"/>
              <a:gd name="connsiteY32" fmla="*/ 156410 h 234843"/>
              <a:gd name="connsiteX33" fmla="*/ 3122195 w 4048626"/>
              <a:gd name="connsiteY33" fmla="*/ 150394 h 234843"/>
              <a:gd name="connsiteX34" fmla="*/ 3158290 w 4048626"/>
              <a:gd name="connsiteY34" fmla="*/ 144379 h 234843"/>
              <a:gd name="connsiteX35" fmla="*/ 3200400 w 4048626"/>
              <a:gd name="connsiteY35" fmla="*/ 138363 h 234843"/>
              <a:gd name="connsiteX36" fmla="*/ 3314700 w 4048626"/>
              <a:gd name="connsiteY36" fmla="*/ 144379 h 234843"/>
              <a:gd name="connsiteX37" fmla="*/ 3483142 w 4048626"/>
              <a:gd name="connsiteY37" fmla="*/ 168442 h 234843"/>
              <a:gd name="connsiteX38" fmla="*/ 3561347 w 4048626"/>
              <a:gd name="connsiteY38" fmla="*/ 162426 h 234843"/>
              <a:gd name="connsiteX39" fmla="*/ 3645569 w 4048626"/>
              <a:gd name="connsiteY39" fmla="*/ 144379 h 234843"/>
              <a:gd name="connsiteX40" fmla="*/ 3765884 w 4048626"/>
              <a:gd name="connsiteY40" fmla="*/ 90237 h 234843"/>
              <a:gd name="connsiteX41" fmla="*/ 3801979 w 4048626"/>
              <a:gd name="connsiteY41" fmla="*/ 84221 h 234843"/>
              <a:gd name="connsiteX42" fmla="*/ 3868153 w 4048626"/>
              <a:gd name="connsiteY42" fmla="*/ 48126 h 234843"/>
              <a:gd name="connsiteX43" fmla="*/ 3898232 w 4048626"/>
              <a:gd name="connsiteY43" fmla="*/ 30079 h 234843"/>
              <a:gd name="connsiteX44" fmla="*/ 3982453 w 4048626"/>
              <a:gd name="connsiteY44" fmla="*/ 18047 h 234843"/>
              <a:gd name="connsiteX45" fmla="*/ 4048626 w 4048626"/>
              <a:gd name="connsiteY45" fmla="*/ 12031 h 23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4048626" h="234843">
                <a:moveTo>
                  <a:pt x="0" y="114300"/>
                </a:moveTo>
                <a:cubicBezTo>
                  <a:pt x="81389" y="141428"/>
                  <a:pt x="-17390" y="105604"/>
                  <a:pt x="96253" y="162426"/>
                </a:cubicBezTo>
                <a:cubicBezTo>
                  <a:pt x="107596" y="168098"/>
                  <a:pt x="120802" y="169210"/>
                  <a:pt x="132347" y="174458"/>
                </a:cubicBezTo>
                <a:cubicBezTo>
                  <a:pt x="142991" y="179296"/>
                  <a:pt x="151570" y="188163"/>
                  <a:pt x="162426" y="192505"/>
                </a:cubicBezTo>
                <a:cubicBezTo>
                  <a:pt x="171920" y="196302"/>
                  <a:pt x="182304" y="197817"/>
                  <a:pt x="192505" y="198521"/>
                </a:cubicBezTo>
                <a:cubicBezTo>
                  <a:pt x="240559" y="201835"/>
                  <a:pt x="288776" y="202132"/>
                  <a:pt x="336884" y="204537"/>
                </a:cubicBezTo>
                <a:cubicBezTo>
                  <a:pt x="368991" y="206142"/>
                  <a:pt x="400999" y="209778"/>
                  <a:pt x="433137" y="210552"/>
                </a:cubicBezTo>
                <a:lnTo>
                  <a:pt x="836195" y="216568"/>
                </a:lnTo>
                <a:cubicBezTo>
                  <a:pt x="854242" y="220579"/>
                  <a:pt x="872208" y="224974"/>
                  <a:pt x="890337" y="228600"/>
                </a:cubicBezTo>
                <a:cubicBezTo>
                  <a:pt x="902298" y="230992"/>
                  <a:pt x="914309" y="235963"/>
                  <a:pt x="926432" y="234616"/>
                </a:cubicBezTo>
                <a:cubicBezTo>
                  <a:pt x="1003152" y="226091"/>
                  <a:pt x="1033324" y="216106"/>
                  <a:pt x="1094874" y="198521"/>
                </a:cubicBezTo>
                <a:cubicBezTo>
                  <a:pt x="1169990" y="155597"/>
                  <a:pt x="1106190" y="189482"/>
                  <a:pt x="1167063" y="162426"/>
                </a:cubicBezTo>
                <a:cubicBezTo>
                  <a:pt x="1175258" y="158784"/>
                  <a:pt x="1182800" y="153725"/>
                  <a:pt x="1191126" y="150394"/>
                </a:cubicBezTo>
                <a:cubicBezTo>
                  <a:pt x="1212918" y="141677"/>
                  <a:pt x="1235764" y="135663"/>
                  <a:pt x="1257300" y="126331"/>
                </a:cubicBezTo>
                <a:cubicBezTo>
                  <a:pt x="1295983" y="109569"/>
                  <a:pt x="1332850" y="88795"/>
                  <a:pt x="1371600" y="72189"/>
                </a:cubicBezTo>
                <a:cubicBezTo>
                  <a:pt x="1385637" y="66173"/>
                  <a:pt x="1399329" y="59278"/>
                  <a:pt x="1413711" y="54142"/>
                </a:cubicBezTo>
                <a:cubicBezTo>
                  <a:pt x="1427459" y="49232"/>
                  <a:pt x="1442196" y="47351"/>
                  <a:pt x="1455821" y="42110"/>
                </a:cubicBezTo>
                <a:cubicBezTo>
                  <a:pt x="1488742" y="29448"/>
                  <a:pt x="1492842" y="17892"/>
                  <a:pt x="1528011" y="12031"/>
                </a:cubicBezTo>
                <a:cubicBezTo>
                  <a:pt x="1563834" y="6061"/>
                  <a:pt x="1600200" y="4010"/>
                  <a:pt x="1636295" y="0"/>
                </a:cubicBezTo>
                <a:lnTo>
                  <a:pt x="1876926" y="12031"/>
                </a:lnTo>
                <a:cubicBezTo>
                  <a:pt x="1956256" y="17409"/>
                  <a:pt x="1995495" y="24720"/>
                  <a:pt x="2069432" y="36094"/>
                </a:cubicBezTo>
                <a:cubicBezTo>
                  <a:pt x="2146780" y="67034"/>
                  <a:pt x="2044040" y="28686"/>
                  <a:pt x="2141621" y="54142"/>
                </a:cubicBezTo>
                <a:cubicBezTo>
                  <a:pt x="2174147" y="62627"/>
                  <a:pt x="2205746" y="74336"/>
                  <a:pt x="2237874" y="84221"/>
                </a:cubicBezTo>
                <a:cubicBezTo>
                  <a:pt x="2325911" y="111309"/>
                  <a:pt x="2324250" y="109543"/>
                  <a:pt x="2442411" y="138363"/>
                </a:cubicBezTo>
                <a:cubicBezTo>
                  <a:pt x="2476434" y="146661"/>
                  <a:pt x="2510087" y="156964"/>
                  <a:pt x="2544679" y="162426"/>
                </a:cubicBezTo>
                <a:lnTo>
                  <a:pt x="2658979" y="180473"/>
                </a:lnTo>
                <a:cubicBezTo>
                  <a:pt x="2671023" y="182400"/>
                  <a:pt x="2683502" y="182632"/>
                  <a:pt x="2695074" y="186489"/>
                </a:cubicBezTo>
                <a:lnTo>
                  <a:pt x="2731169" y="198521"/>
                </a:lnTo>
                <a:lnTo>
                  <a:pt x="2797342" y="192505"/>
                </a:lnTo>
                <a:cubicBezTo>
                  <a:pt x="2823397" y="190334"/>
                  <a:pt x="2849757" y="190787"/>
                  <a:pt x="2875547" y="186489"/>
                </a:cubicBezTo>
                <a:cubicBezTo>
                  <a:pt x="2886199" y="184714"/>
                  <a:pt x="2894960" y="176142"/>
                  <a:pt x="2905626" y="174458"/>
                </a:cubicBezTo>
                <a:cubicBezTo>
                  <a:pt x="2933427" y="170068"/>
                  <a:pt x="2961862" y="171440"/>
                  <a:pt x="2989847" y="168442"/>
                </a:cubicBezTo>
                <a:cubicBezTo>
                  <a:pt x="3018045" y="165421"/>
                  <a:pt x="3045970" y="160242"/>
                  <a:pt x="3074069" y="156410"/>
                </a:cubicBezTo>
                <a:cubicBezTo>
                  <a:pt x="3090088" y="154226"/>
                  <a:pt x="3106191" y="152680"/>
                  <a:pt x="3122195" y="150394"/>
                </a:cubicBezTo>
                <a:cubicBezTo>
                  <a:pt x="3134270" y="148669"/>
                  <a:pt x="3146234" y="146234"/>
                  <a:pt x="3158290" y="144379"/>
                </a:cubicBezTo>
                <a:cubicBezTo>
                  <a:pt x="3172304" y="142223"/>
                  <a:pt x="3186363" y="140368"/>
                  <a:pt x="3200400" y="138363"/>
                </a:cubicBezTo>
                <a:cubicBezTo>
                  <a:pt x="3238500" y="140368"/>
                  <a:pt x="3276679" y="141211"/>
                  <a:pt x="3314700" y="144379"/>
                </a:cubicBezTo>
                <a:cubicBezTo>
                  <a:pt x="3395855" y="151142"/>
                  <a:pt x="3411532" y="155421"/>
                  <a:pt x="3483142" y="168442"/>
                </a:cubicBezTo>
                <a:cubicBezTo>
                  <a:pt x="3509210" y="166437"/>
                  <a:pt x="3535345" y="165163"/>
                  <a:pt x="3561347" y="162426"/>
                </a:cubicBezTo>
                <a:cubicBezTo>
                  <a:pt x="3591517" y="159250"/>
                  <a:pt x="3615753" y="151832"/>
                  <a:pt x="3645569" y="144379"/>
                </a:cubicBezTo>
                <a:cubicBezTo>
                  <a:pt x="3666207" y="134060"/>
                  <a:pt x="3741589" y="94286"/>
                  <a:pt x="3765884" y="90237"/>
                </a:cubicBezTo>
                <a:lnTo>
                  <a:pt x="3801979" y="84221"/>
                </a:lnTo>
                <a:cubicBezTo>
                  <a:pt x="3859109" y="38517"/>
                  <a:pt x="3802939" y="77769"/>
                  <a:pt x="3868153" y="48126"/>
                </a:cubicBezTo>
                <a:cubicBezTo>
                  <a:pt x="3878798" y="43288"/>
                  <a:pt x="3887547" y="34828"/>
                  <a:pt x="3898232" y="30079"/>
                </a:cubicBezTo>
                <a:cubicBezTo>
                  <a:pt x="3917226" y="21637"/>
                  <a:pt x="3974078" y="18885"/>
                  <a:pt x="3982453" y="18047"/>
                </a:cubicBezTo>
                <a:cubicBezTo>
                  <a:pt x="4020134" y="8626"/>
                  <a:pt x="3998248" y="12031"/>
                  <a:pt x="4048626" y="12031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98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65A4A-6345-87F3-2ACB-B77E3E8FD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Pretzel power – Round 2</a:t>
            </a:r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C2316159-9D0B-607B-0F3A-84CEFFF90A6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552075"/>
          <a:ext cx="9677400" cy="3559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phic 5" descr="House with solid fill">
            <a:extLst>
              <a:ext uri="{FF2B5EF4-FFF2-40B4-BE49-F238E27FC236}">
                <a16:creationId xmlns:a16="http://schemas.microsoft.com/office/drawing/2014/main" id="{86A52A53-6BC4-717D-7F0E-74D2697C6C4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69758" y="5262563"/>
            <a:ext cx="914400" cy="914400"/>
          </a:xfrm>
          <a:prstGeom prst="rect">
            <a:avLst/>
          </a:prstGeom>
        </p:spPr>
      </p:pic>
      <p:pic>
        <p:nvPicPr>
          <p:cNvPr id="7" name="Graphic 6" descr="City with solid fill">
            <a:extLst>
              <a:ext uri="{FF2B5EF4-FFF2-40B4-BE49-F238E27FC236}">
                <a16:creationId xmlns:a16="http://schemas.microsoft.com/office/drawing/2014/main" id="{61CE3236-6F3B-F22D-C97A-F505A5D1931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38800" y="5262563"/>
            <a:ext cx="914400" cy="914400"/>
          </a:xfrm>
          <a:prstGeom prst="rect">
            <a:avLst/>
          </a:prstGeom>
        </p:spPr>
      </p:pic>
      <p:pic>
        <p:nvPicPr>
          <p:cNvPr id="8" name="Graphic 7" descr="City with solid fill">
            <a:extLst>
              <a:ext uri="{FF2B5EF4-FFF2-40B4-BE49-F238E27FC236}">
                <a16:creationId xmlns:a16="http://schemas.microsoft.com/office/drawing/2014/main" id="{F27932FD-69D9-0A98-9506-81CE3DB7F71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230853" y="5262563"/>
            <a:ext cx="914400" cy="914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9A4F346-E57C-E6E2-3ACB-4709D3C16BAE}"/>
              </a:ext>
            </a:extLst>
          </p:cNvPr>
          <p:cNvSpPr txBox="1"/>
          <p:nvPr/>
        </p:nvSpPr>
        <p:spPr>
          <a:xfrm>
            <a:off x="747964" y="6023628"/>
            <a:ext cx="1393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9B67"/>
                </a:solidFill>
                <a:effectLst/>
                <a:uLnTx/>
                <a:uFillTx/>
                <a:latin typeface="Candara" panose="020E0502030303020204"/>
                <a:ea typeface="+mn-ea"/>
                <a:cs typeface="+mn-cs"/>
              </a:rPr>
              <a:t>Home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48BAD6-ECB3-1504-8001-1B1570A4A557}"/>
              </a:ext>
            </a:extLst>
          </p:cNvPr>
          <p:cNvSpPr txBox="1"/>
          <p:nvPr/>
        </p:nvSpPr>
        <p:spPr>
          <a:xfrm>
            <a:off x="5456321" y="5959058"/>
            <a:ext cx="1957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5699"/>
                </a:solidFill>
                <a:effectLst/>
                <a:uLnTx/>
                <a:uFillTx/>
                <a:latin typeface="Candara" panose="020E0502030303020204"/>
                <a:ea typeface="+mn-ea"/>
                <a:cs typeface="+mn-cs"/>
              </a:rPr>
              <a:t>Near Town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19AF43-F67C-BFFE-91CE-307B2845878F}"/>
              </a:ext>
            </a:extLst>
          </p:cNvPr>
          <p:cNvSpPr txBox="1"/>
          <p:nvPr/>
        </p:nvSpPr>
        <p:spPr>
          <a:xfrm>
            <a:off x="10154653" y="5999580"/>
            <a:ext cx="176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62A39F"/>
                </a:solidFill>
                <a:effectLst/>
                <a:uLnTx/>
                <a:uFillTx/>
                <a:latin typeface="Candara" panose="020E0502030303020204"/>
                <a:ea typeface="+mn-ea"/>
                <a:cs typeface="+mn-cs"/>
              </a:rPr>
              <a:t>Far Town</a:t>
            </a:r>
          </a:p>
        </p:txBody>
      </p:sp>
      <p:pic>
        <p:nvPicPr>
          <p:cNvPr id="12" name="Graphic 11" descr="Walk with solid fill">
            <a:extLst>
              <a:ext uri="{FF2B5EF4-FFF2-40B4-BE49-F238E27FC236}">
                <a16:creationId xmlns:a16="http://schemas.microsoft.com/office/drawing/2014/main" id="{BB7C69D8-6F94-30AE-1D0E-5A5AE1E4D9E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547686" y="5905439"/>
            <a:ext cx="334879" cy="334879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18C6997-8ED2-406F-5AB4-DF4120CC4527}"/>
              </a:ext>
            </a:extLst>
          </p:cNvPr>
          <p:cNvSpPr/>
          <p:nvPr/>
        </p:nvSpPr>
        <p:spPr>
          <a:xfrm>
            <a:off x="1449805" y="5889458"/>
            <a:ext cx="8825163" cy="701720"/>
          </a:xfrm>
          <a:custGeom>
            <a:avLst/>
            <a:gdLst>
              <a:gd name="connsiteX0" fmla="*/ 0 w 8825163"/>
              <a:gd name="connsiteY0" fmla="*/ 174458 h 701720"/>
              <a:gd name="connsiteX1" fmla="*/ 198521 w 8825163"/>
              <a:gd name="connsiteY1" fmla="*/ 198521 h 701720"/>
              <a:gd name="connsiteX2" fmla="*/ 330869 w 8825163"/>
              <a:gd name="connsiteY2" fmla="*/ 210553 h 701720"/>
              <a:gd name="connsiteX3" fmla="*/ 637674 w 8825163"/>
              <a:gd name="connsiteY3" fmla="*/ 222584 h 701720"/>
              <a:gd name="connsiteX4" fmla="*/ 727911 w 8825163"/>
              <a:gd name="connsiteY4" fmla="*/ 228600 h 701720"/>
              <a:gd name="connsiteX5" fmla="*/ 824163 w 8825163"/>
              <a:gd name="connsiteY5" fmla="*/ 240631 h 701720"/>
              <a:gd name="connsiteX6" fmla="*/ 1010653 w 8825163"/>
              <a:gd name="connsiteY6" fmla="*/ 300789 h 701720"/>
              <a:gd name="connsiteX7" fmla="*/ 1112921 w 8825163"/>
              <a:gd name="connsiteY7" fmla="*/ 318837 h 701720"/>
              <a:gd name="connsiteX8" fmla="*/ 1287379 w 8825163"/>
              <a:gd name="connsiteY8" fmla="*/ 366963 h 701720"/>
              <a:gd name="connsiteX9" fmla="*/ 1431758 w 8825163"/>
              <a:gd name="connsiteY9" fmla="*/ 415089 h 701720"/>
              <a:gd name="connsiteX10" fmla="*/ 1540042 w 8825163"/>
              <a:gd name="connsiteY10" fmla="*/ 451184 h 701720"/>
              <a:gd name="connsiteX11" fmla="*/ 1756611 w 8825163"/>
              <a:gd name="connsiteY11" fmla="*/ 493295 h 701720"/>
              <a:gd name="connsiteX12" fmla="*/ 1870911 w 8825163"/>
              <a:gd name="connsiteY12" fmla="*/ 529389 h 701720"/>
              <a:gd name="connsiteX13" fmla="*/ 1979195 w 8825163"/>
              <a:gd name="connsiteY13" fmla="*/ 553453 h 701720"/>
              <a:gd name="connsiteX14" fmla="*/ 2099511 w 8825163"/>
              <a:gd name="connsiteY14" fmla="*/ 595563 h 701720"/>
              <a:gd name="connsiteX15" fmla="*/ 2219827 w 8825163"/>
              <a:gd name="connsiteY15" fmla="*/ 607595 h 701720"/>
              <a:gd name="connsiteX16" fmla="*/ 2442411 w 8825163"/>
              <a:gd name="connsiteY16" fmla="*/ 655721 h 701720"/>
              <a:gd name="connsiteX17" fmla="*/ 2556711 w 8825163"/>
              <a:gd name="connsiteY17" fmla="*/ 667753 h 701720"/>
              <a:gd name="connsiteX18" fmla="*/ 2671011 w 8825163"/>
              <a:gd name="connsiteY18" fmla="*/ 655721 h 701720"/>
              <a:gd name="connsiteX19" fmla="*/ 2749216 w 8825163"/>
              <a:gd name="connsiteY19" fmla="*/ 649705 h 701720"/>
              <a:gd name="connsiteX20" fmla="*/ 2983832 w 8825163"/>
              <a:gd name="connsiteY20" fmla="*/ 625642 h 701720"/>
              <a:gd name="connsiteX21" fmla="*/ 3236495 w 8825163"/>
              <a:gd name="connsiteY21" fmla="*/ 631658 h 701720"/>
              <a:gd name="connsiteX22" fmla="*/ 3338763 w 8825163"/>
              <a:gd name="connsiteY22" fmla="*/ 637674 h 701720"/>
              <a:gd name="connsiteX23" fmla="*/ 3447048 w 8825163"/>
              <a:gd name="connsiteY23" fmla="*/ 631658 h 701720"/>
              <a:gd name="connsiteX24" fmla="*/ 3531269 w 8825163"/>
              <a:gd name="connsiteY24" fmla="*/ 619626 h 701720"/>
              <a:gd name="connsiteX25" fmla="*/ 3886200 w 8825163"/>
              <a:gd name="connsiteY25" fmla="*/ 595563 h 701720"/>
              <a:gd name="connsiteX26" fmla="*/ 4126832 w 8825163"/>
              <a:gd name="connsiteY26" fmla="*/ 613610 h 701720"/>
              <a:gd name="connsiteX27" fmla="*/ 4355432 w 8825163"/>
              <a:gd name="connsiteY27" fmla="*/ 667753 h 701720"/>
              <a:gd name="connsiteX28" fmla="*/ 4469732 w 8825163"/>
              <a:gd name="connsiteY28" fmla="*/ 673768 h 701720"/>
              <a:gd name="connsiteX29" fmla="*/ 4572000 w 8825163"/>
              <a:gd name="connsiteY29" fmla="*/ 679784 h 701720"/>
              <a:gd name="connsiteX30" fmla="*/ 5029200 w 8825163"/>
              <a:gd name="connsiteY30" fmla="*/ 673768 h 701720"/>
              <a:gd name="connsiteX31" fmla="*/ 5348037 w 8825163"/>
              <a:gd name="connsiteY31" fmla="*/ 577516 h 701720"/>
              <a:gd name="connsiteX32" fmla="*/ 5498432 w 8825163"/>
              <a:gd name="connsiteY32" fmla="*/ 547437 h 701720"/>
              <a:gd name="connsiteX33" fmla="*/ 5600700 w 8825163"/>
              <a:gd name="connsiteY33" fmla="*/ 511342 h 701720"/>
              <a:gd name="connsiteX34" fmla="*/ 5715000 w 8825163"/>
              <a:gd name="connsiteY34" fmla="*/ 481263 h 701720"/>
              <a:gd name="connsiteX35" fmla="*/ 5823284 w 8825163"/>
              <a:gd name="connsiteY35" fmla="*/ 439153 h 701720"/>
              <a:gd name="connsiteX36" fmla="*/ 5919537 w 8825163"/>
              <a:gd name="connsiteY36" fmla="*/ 433137 h 701720"/>
              <a:gd name="connsiteX37" fmla="*/ 6202279 w 8825163"/>
              <a:gd name="connsiteY37" fmla="*/ 330868 h 701720"/>
              <a:gd name="connsiteX38" fmla="*/ 6358690 w 8825163"/>
              <a:gd name="connsiteY38" fmla="*/ 264695 h 701720"/>
              <a:gd name="connsiteX39" fmla="*/ 6418848 w 8825163"/>
              <a:gd name="connsiteY39" fmla="*/ 228600 h 701720"/>
              <a:gd name="connsiteX40" fmla="*/ 6460958 w 8825163"/>
              <a:gd name="connsiteY40" fmla="*/ 198521 h 701720"/>
              <a:gd name="connsiteX41" fmla="*/ 6539163 w 8825163"/>
              <a:gd name="connsiteY41" fmla="*/ 168442 h 701720"/>
              <a:gd name="connsiteX42" fmla="*/ 6821906 w 8825163"/>
              <a:gd name="connsiteY42" fmla="*/ 78205 h 701720"/>
              <a:gd name="connsiteX43" fmla="*/ 7020427 w 8825163"/>
              <a:gd name="connsiteY43" fmla="*/ 42110 h 701720"/>
              <a:gd name="connsiteX44" fmla="*/ 7134727 w 8825163"/>
              <a:gd name="connsiteY44" fmla="*/ 18047 h 701720"/>
              <a:gd name="connsiteX45" fmla="*/ 7369342 w 8825163"/>
              <a:gd name="connsiteY45" fmla="*/ 0 h 701720"/>
              <a:gd name="connsiteX46" fmla="*/ 7724274 w 8825163"/>
              <a:gd name="connsiteY46" fmla="*/ 12031 h 701720"/>
              <a:gd name="connsiteX47" fmla="*/ 7838574 w 8825163"/>
              <a:gd name="connsiteY47" fmla="*/ 24063 h 701720"/>
              <a:gd name="connsiteX48" fmla="*/ 7934827 w 8825163"/>
              <a:gd name="connsiteY48" fmla="*/ 30079 h 701720"/>
              <a:gd name="connsiteX49" fmla="*/ 7988969 w 8825163"/>
              <a:gd name="connsiteY49" fmla="*/ 36095 h 701720"/>
              <a:gd name="connsiteX50" fmla="*/ 8055142 w 8825163"/>
              <a:gd name="connsiteY50" fmla="*/ 42110 h 701720"/>
              <a:gd name="connsiteX51" fmla="*/ 8115300 w 8825163"/>
              <a:gd name="connsiteY51" fmla="*/ 48126 h 701720"/>
              <a:gd name="connsiteX52" fmla="*/ 8235616 w 8825163"/>
              <a:gd name="connsiteY52" fmla="*/ 54142 h 701720"/>
              <a:gd name="connsiteX53" fmla="*/ 8271711 w 8825163"/>
              <a:gd name="connsiteY53" fmla="*/ 60158 h 701720"/>
              <a:gd name="connsiteX54" fmla="*/ 8301790 w 8825163"/>
              <a:gd name="connsiteY54" fmla="*/ 66174 h 701720"/>
              <a:gd name="connsiteX55" fmla="*/ 8554453 w 8825163"/>
              <a:gd name="connsiteY55" fmla="*/ 78205 h 701720"/>
              <a:gd name="connsiteX56" fmla="*/ 8614611 w 8825163"/>
              <a:gd name="connsiteY56" fmla="*/ 90237 h 701720"/>
              <a:gd name="connsiteX57" fmla="*/ 8644690 w 8825163"/>
              <a:gd name="connsiteY57" fmla="*/ 108284 h 701720"/>
              <a:gd name="connsiteX58" fmla="*/ 8674769 w 8825163"/>
              <a:gd name="connsiteY58" fmla="*/ 114300 h 701720"/>
              <a:gd name="connsiteX59" fmla="*/ 8692816 w 8825163"/>
              <a:gd name="connsiteY59" fmla="*/ 120316 h 701720"/>
              <a:gd name="connsiteX60" fmla="*/ 8795084 w 8825163"/>
              <a:gd name="connsiteY60" fmla="*/ 138363 h 701720"/>
              <a:gd name="connsiteX61" fmla="*/ 8825163 w 8825163"/>
              <a:gd name="connsiteY61" fmla="*/ 138363 h 701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8825163" h="701720">
                <a:moveTo>
                  <a:pt x="0" y="174458"/>
                </a:moveTo>
                <a:cubicBezTo>
                  <a:pt x="168951" y="201134"/>
                  <a:pt x="56234" y="186663"/>
                  <a:pt x="198521" y="198521"/>
                </a:cubicBezTo>
                <a:cubicBezTo>
                  <a:pt x="242666" y="202200"/>
                  <a:pt x="286605" y="208817"/>
                  <a:pt x="330869" y="210553"/>
                </a:cubicBezTo>
                <a:lnTo>
                  <a:pt x="637674" y="222584"/>
                </a:lnTo>
                <a:cubicBezTo>
                  <a:pt x="667789" y="223953"/>
                  <a:pt x="697905" y="225696"/>
                  <a:pt x="727911" y="228600"/>
                </a:cubicBezTo>
                <a:cubicBezTo>
                  <a:pt x="760094" y="231714"/>
                  <a:pt x="792079" y="236621"/>
                  <a:pt x="824163" y="240631"/>
                </a:cubicBezTo>
                <a:cubicBezTo>
                  <a:pt x="907931" y="272044"/>
                  <a:pt x="925129" y="282080"/>
                  <a:pt x="1010653" y="300789"/>
                </a:cubicBezTo>
                <a:cubicBezTo>
                  <a:pt x="1044469" y="308186"/>
                  <a:pt x="1079445" y="310027"/>
                  <a:pt x="1112921" y="318837"/>
                </a:cubicBezTo>
                <a:cubicBezTo>
                  <a:pt x="1326546" y="375054"/>
                  <a:pt x="1169000" y="352165"/>
                  <a:pt x="1287379" y="366963"/>
                </a:cubicBezTo>
                <a:lnTo>
                  <a:pt x="1431758" y="415089"/>
                </a:lnTo>
                <a:cubicBezTo>
                  <a:pt x="1467853" y="427121"/>
                  <a:pt x="1502574" y="444572"/>
                  <a:pt x="1540042" y="451184"/>
                </a:cubicBezTo>
                <a:cubicBezTo>
                  <a:pt x="1600685" y="461885"/>
                  <a:pt x="1698383" y="477972"/>
                  <a:pt x="1756611" y="493295"/>
                </a:cubicBezTo>
                <a:cubicBezTo>
                  <a:pt x="1795250" y="503463"/>
                  <a:pt x="1832340" y="518964"/>
                  <a:pt x="1870911" y="529389"/>
                </a:cubicBezTo>
                <a:cubicBezTo>
                  <a:pt x="1906606" y="539036"/>
                  <a:pt x="1943678" y="543172"/>
                  <a:pt x="1979195" y="553453"/>
                </a:cubicBezTo>
                <a:cubicBezTo>
                  <a:pt x="2020010" y="565268"/>
                  <a:pt x="2058057" y="586236"/>
                  <a:pt x="2099511" y="595563"/>
                </a:cubicBezTo>
                <a:cubicBezTo>
                  <a:pt x="2138833" y="604410"/>
                  <a:pt x="2179905" y="602050"/>
                  <a:pt x="2219827" y="607595"/>
                </a:cubicBezTo>
                <a:cubicBezTo>
                  <a:pt x="2380081" y="629853"/>
                  <a:pt x="2255872" y="623076"/>
                  <a:pt x="2442411" y="655721"/>
                </a:cubicBezTo>
                <a:cubicBezTo>
                  <a:pt x="2480148" y="662325"/>
                  <a:pt x="2518611" y="663742"/>
                  <a:pt x="2556711" y="667753"/>
                </a:cubicBezTo>
                <a:lnTo>
                  <a:pt x="2671011" y="655721"/>
                </a:lnTo>
                <a:cubicBezTo>
                  <a:pt x="2697042" y="653280"/>
                  <a:pt x="2723191" y="652207"/>
                  <a:pt x="2749216" y="649705"/>
                </a:cubicBezTo>
                <a:lnTo>
                  <a:pt x="2983832" y="625642"/>
                </a:lnTo>
                <a:lnTo>
                  <a:pt x="3236495" y="631658"/>
                </a:lnTo>
                <a:cubicBezTo>
                  <a:pt x="3270624" y="632815"/>
                  <a:pt x="3304615" y="637674"/>
                  <a:pt x="3338763" y="637674"/>
                </a:cubicBezTo>
                <a:cubicBezTo>
                  <a:pt x="3374914" y="637674"/>
                  <a:pt x="3410953" y="633663"/>
                  <a:pt x="3447048" y="631658"/>
                </a:cubicBezTo>
                <a:cubicBezTo>
                  <a:pt x="3475122" y="627647"/>
                  <a:pt x="3503031" y="622241"/>
                  <a:pt x="3531269" y="619626"/>
                </a:cubicBezTo>
                <a:cubicBezTo>
                  <a:pt x="3687244" y="605184"/>
                  <a:pt x="3749776" y="602743"/>
                  <a:pt x="3886200" y="595563"/>
                </a:cubicBezTo>
                <a:cubicBezTo>
                  <a:pt x="3948876" y="598548"/>
                  <a:pt x="4063226" y="601577"/>
                  <a:pt x="4126832" y="613610"/>
                </a:cubicBezTo>
                <a:cubicBezTo>
                  <a:pt x="4319714" y="650101"/>
                  <a:pt x="4149044" y="641293"/>
                  <a:pt x="4355432" y="667753"/>
                </a:cubicBezTo>
                <a:cubicBezTo>
                  <a:pt x="4393275" y="672605"/>
                  <a:pt x="4431638" y="671652"/>
                  <a:pt x="4469732" y="673768"/>
                </a:cubicBezTo>
                <a:lnTo>
                  <a:pt x="4572000" y="679784"/>
                </a:lnTo>
                <a:cubicBezTo>
                  <a:pt x="4760150" y="702361"/>
                  <a:pt x="4802283" y="717406"/>
                  <a:pt x="5029200" y="673768"/>
                </a:cubicBezTo>
                <a:cubicBezTo>
                  <a:pt x="5138219" y="652803"/>
                  <a:pt x="5239177" y="599288"/>
                  <a:pt x="5348037" y="577516"/>
                </a:cubicBezTo>
                <a:cubicBezTo>
                  <a:pt x="5398169" y="567490"/>
                  <a:pt x="5448976" y="560390"/>
                  <a:pt x="5498432" y="547437"/>
                </a:cubicBezTo>
                <a:cubicBezTo>
                  <a:pt x="5533403" y="538278"/>
                  <a:pt x="5566128" y="521906"/>
                  <a:pt x="5600700" y="511342"/>
                </a:cubicBezTo>
                <a:cubicBezTo>
                  <a:pt x="5638378" y="499829"/>
                  <a:pt x="5677524" y="493417"/>
                  <a:pt x="5715000" y="481263"/>
                </a:cubicBezTo>
                <a:cubicBezTo>
                  <a:pt x="5751839" y="469315"/>
                  <a:pt x="5785586" y="448023"/>
                  <a:pt x="5823284" y="439153"/>
                </a:cubicBezTo>
                <a:cubicBezTo>
                  <a:pt x="5854576" y="431790"/>
                  <a:pt x="5887453" y="435142"/>
                  <a:pt x="5919537" y="433137"/>
                </a:cubicBezTo>
                <a:cubicBezTo>
                  <a:pt x="6078142" y="390843"/>
                  <a:pt x="5977717" y="421648"/>
                  <a:pt x="6202279" y="330868"/>
                </a:cubicBezTo>
                <a:cubicBezTo>
                  <a:pt x="6244928" y="313627"/>
                  <a:pt x="6315442" y="287349"/>
                  <a:pt x="6358690" y="264695"/>
                </a:cubicBezTo>
                <a:cubicBezTo>
                  <a:pt x="6379405" y="253844"/>
                  <a:pt x="6399214" y="241304"/>
                  <a:pt x="6418848" y="228600"/>
                </a:cubicBezTo>
                <a:cubicBezTo>
                  <a:pt x="6433330" y="219229"/>
                  <a:pt x="6445529" y="206235"/>
                  <a:pt x="6460958" y="198521"/>
                </a:cubicBezTo>
                <a:cubicBezTo>
                  <a:pt x="6485939" y="186030"/>
                  <a:pt x="6512847" y="177799"/>
                  <a:pt x="6539163" y="168442"/>
                </a:cubicBezTo>
                <a:cubicBezTo>
                  <a:pt x="6647056" y="130080"/>
                  <a:pt x="6718431" y="102349"/>
                  <a:pt x="6821906" y="78205"/>
                </a:cubicBezTo>
                <a:cubicBezTo>
                  <a:pt x="6912032" y="57176"/>
                  <a:pt x="6924821" y="60198"/>
                  <a:pt x="7020427" y="42110"/>
                </a:cubicBezTo>
                <a:cubicBezTo>
                  <a:pt x="7058684" y="34872"/>
                  <a:pt x="7096245" y="23967"/>
                  <a:pt x="7134727" y="18047"/>
                </a:cubicBezTo>
                <a:cubicBezTo>
                  <a:pt x="7208795" y="6652"/>
                  <a:pt x="7294506" y="3939"/>
                  <a:pt x="7369342" y="0"/>
                </a:cubicBezTo>
                <a:cubicBezTo>
                  <a:pt x="7427571" y="1574"/>
                  <a:pt x="7641837" y="5999"/>
                  <a:pt x="7724274" y="12031"/>
                </a:cubicBezTo>
                <a:cubicBezTo>
                  <a:pt x="7762482" y="14827"/>
                  <a:pt x="7800403" y="20791"/>
                  <a:pt x="7838574" y="24063"/>
                </a:cubicBezTo>
                <a:cubicBezTo>
                  <a:pt x="7870603" y="26808"/>
                  <a:pt x="7902782" y="27515"/>
                  <a:pt x="7934827" y="30079"/>
                </a:cubicBezTo>
                <a:cubicBezTo>
                  <a:pt x="7952928" y="31527"/>
                  <a:pt x="7970901" y="34288"/>
                  <a:pt x="7988969" y="36095"/>
                </a:cubicBezTo>
                <a:lnTo>
                  <a:pt x="8055142" y="42110"/>
                </a:lnTo>
                <a:cubicBezTo>
                  <a:pt x="8075204" y="44021"/>
                  <a:pt x="8095192" y="46785"/>
                  <a:pt x="8115300" y="48126"/>
                </a:cubicBezTo>
                <a:cubicBezTo>
                  <a:pt x="8155366" y="50797"/>
                  <a:pt x="8195511" y="52137"/>
                  <a:pt x="8235616" y="54142"/>
                </a:cubicBezTo>
                <a:lnTo>
                  <a:pt x="8271711" y="60158"/>
                </a:lnTo>
                <a:cubicBezTo>
                  <a:pt x="8281771" y="61987"/>
                  <a:pt x="8291586" y="65523"/>
                  <a:pt x="8301790" y="66174"/>
                </a:cubicBezTo>
                <a:cubicBezTo>
                  <a:pt x="8385935" y="71545"/>
                  <a:pt x="8470232" y="74195"/>
                  <a:pt x="8554453" y="78205"/>
                </a:cubicBezTo>
                <a:cubicBezTo>
                  <a:pt x="8574506" y="82216"/>
                  <a:pt x="8597075" y="79716"/>
                  <a:pt x="8614611" y="90237"/>
                </a:cubicBezTo>
                <a:cubicBezTo>
                  <a:pt x="8624637" y="96253"/>
                  <a:pt x="8633834" y="103942"/>
                  <a:pt x="8644690" y="108284"/>
                </a:cubicBezTo>
                <a:cubicBezTo>
                  <a:pt x="8654184" y="112081"/>
                  <a:pt x="8664849" y="111820"/>
                  <a:pt x="8674769" y="114300"/>
                </a:cubicBezTo>
                <a:cubicBezTo>
                  <a:pt x="8680921" y="115838"/>
                  <a:pt x="8686664" y="118778"/>
                  <a:pt x="8692816" y="120316"/>
                </a:cubicBezTo>
                <a:cubicBezTo>
                  <a:pt x="8713021" y="125367"/>
                  <a:pt x="8793440" y="138363"/>
                  <a:pt x="8795084" y="138363"/>
                </a:cubicBezTo>
                <a:lnTo>
                  <a:pt x="8825163" y="138363"/>
                </a:ln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913875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335B74"/>
      </a:accent1>
      <a:accent2>
        <a:srgbClr val="009B67"/>
      </a:accent2>
      <a:accent3>
        <a:srgbClr val="25A2FF"/>
      </a:accent3>
      <a:accent4>
        <a:srgbClr val="005699"/>
      </a:accent4>
      <a:accent5>
        <a:srgbClr val="62A39F"/>
      </a:accent5>
      <a:accent6>
        <a:srgbClr val="DFE3E5"/>
      </a:accent6>
      <a:hlink>
        <a:srgbClr val="6EAC1C"/>
      </a:hlink>
      <a:folHlink>
        <a:srgbClr val="B26B02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ED Template New 03-2023" id="{2BEC8BBE-4625-496F-BBBB-A6A67FAF941B}" vid="{2D40A86F-4DF9-4E2A-B1BA-D28EB3C5FB2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Widescreen</PresentationFormat>
  <Paragraphs>21</Paragraphs>
  <Slides>3</Slides>
  <Notes>0</Notes>
  <HiddenSlides>3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Candara</vt:lpstr>
      <vt:lpstr>1_Office Theme</vt:lpstr>
      <vt:lpstr>Pretzel Power - Parameters</vt:lpstr>
      <vt:lpstr>Pretzel Power – Round 1</vt:lpstr>
      <vt:lpstr>Pretzel power – Round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Pretzel Power - Parameters</dc:title>
  <dc:creator>Emily Hawbaker</dc:creator>
  <cp:lastModifiedBy>Kimberly Swan</cp:lastModifiedBy>
  <cp:revision>2</cp:revision>
  <dcterms:created xsi:type="dcterms:W3CDTF">2024-02-22T02:20:05Z</dcterms:created>
  <dcterms:modified xsi:type="dcterms:W3CDTF">2024-11-01T14:44:13Z</dcterms:modified>
</cp:coreProperties>
</file>