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411" r:id="rId4"/>
    <p:sldId id="259" r:id="rId5"/>
    <p:sldId id="412" r:id="rId6"/>
    <p:sldId id="413" r:id="rId7"/>
    <p:sldId id="414" r:id="rId8"/>
    <p:sldId id="415" r:id="rId9"/>
    <p:sldId id="416" r:id="rId10"/>
    <p:sldId id="435" r:id="rId11"/>
    <p:sldId id="417" r:id="rId12"/>
    <p:sldId id="441" r:id="rId13"/>
    <p:sldId id="418" r:id="rId14"/>
    <p:sldId id="442" r:id="rId15"/>
    <p:sldId id="437" r:id="rId16"/>
    <p:sldId id="438" r:id="rId17"/>
    <p:sldId id="439" r:id="rId18"/>
    <p:sldId id="440" r:id="rId19"/>
    <p:sldId id="445" r:id="rId20"/>
    <p:sldId id="420" r:id="rId21"/>
    <p:sldId id="421" r:id="rId22"/>
    <p:sldId id="419" r:id="rId23"/>
    <p:sldId id="422" r:id="rId24"/>
    <p:sldId id="423" r:id="rId25"/>
    <p:sldId id="446" r:id="rId26"/>
    <p:sldId id="434" r:id="rId27"/>
    <p:sldId id="425" r:id="rId28"/>
    <p:sldId id="427" r:id="rId29"/>
    <p:sldId id="428" r:id="rId30"/>
    <p:sldId id="429" r:id="rId31"/>
    <p:sldId id="430" r:id="rId32"/>
    <p:sldId id="431" r:id="rId33"/>
    <p:sldId id="432" r:id="rId34"/>
    <p:sldId id="43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591" autoAdjust="0"/>
  </p:normalViewPr>
  <p:slideViewPr>
    <p:cSldViewPr snapToGrid="0">
      <p:cViewPr varScale="1">
        <p:scale>
          <a:sx n="64" d="100"/>
          <a:sy n="64" d="100"/>
        </p:scale>
        <p:origin x="14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ata5.xml.rels><?xml version="1.0" encoding="UTF-8" standalone="yes"?>
<Relationships xmlns="http://schemas.openxmlformats.org/package/2006/relationships"><Relationship Id="rId1" Type="http://schemas.openxmlformats.org/officeDocument/2006/relationships/hyperlink" Target="http://www.energystar.gov/"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rawing5.xml.rels><?xml version="1.0" encoding="UTF-8" standalone="yes"?>
<Relationships xmlns="http://schemas.openxmlformats.org/package/2006/relationships"><Relationship Id="rId1" Type="http://schemas.openxmlformats.org/officeDocument/2006/relationships/hyperlink" Target="http://www.energystar.gov/"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F7845-EEC5-4B9E-9493-A8CA9D0CC55C}" type="doc">
      <dgm:prSet loTypeId="urn:microsoft.com/office/officeart/2005/8/layout/target3" loCatId="relationship" qsTypeId="urn:microsoft.com/office/officeart/2005/8/quickstyle/simple1" qsCatId="simple" csTypeId="urn:microsoft.com/office/officeart/2005/8/colors/colorful1" csCatId="colorful"/>
      <dgm:spPr/>
      <dgm:t>
        <a:bodyPr/>
        <a:lstStyle/>
        <a:p>
          <a:endParaRPr lang="en-US"/>
        </a:p>
      </dgm:t>
    </dgm:pt>
    <dgm:pt modelId="{4528C58F-59DB-433B-AB98-90483384E6C8}">
      <dgm:prSet/>
      <dgm:spPr/>
      <dgm:t>
        <a:bodyPr/>
        <a:lstStyle/>
        <a:p>
          <a:r>
            <a:rPr lang="en-US" baseline="0"/>
            <a:t>Like time management, or money management, where a finite resource is used wisely, energy management follows the same principles</a:t>
          </a:r>
          <a:endParaRPr lang="en-US"/>
        </a:p>
      </dgm:t>
    </dgm:pt>
    <dgm:pt modelId="{6F277622-0C68-4FB2-94C3-BE07F7800CEE}" type="parTrans" cxnId="{443FCB6D-8C9A-4495-A936-493A78E54528}">
      <dgm:prSet/>
      <dgm:spPr/>
      <dgm:t>
        <a:bodyPr/>
        <a:lstStyle/>
        <a:p>
          <a:endParaRPr lang="en-US"/>
        </a:p>
      </dgm:t>
    </dgm:pt>
    <dgm:pt modelId="{62D26D1A-A87C-4E58-B7CF-2B4F021242C2}" type="sibTrans" cxnId="{443FCB6D-8C9A-4495-A936-493A78E54528}">
      <dgm:prSet/>
      <dgm:spPr/>
      <dgm:t>
        <a:bodyPr/>
        <a:lstStyle/>
        <a:p>
          <a:endParaRPr lang="en-US"/>
        </a:p>
      </dgm:t>
    </dgm:pt>
    <dgm:pt modelId="{D8B83E56-3342-4E30-9A7D-10B4FCFF6DE9}">
      <dgm:prSet/>
      <dgm:spPr/>
      <dgm:t>
        <a:bodyPr/>
        <a:lstStyle/>
        <a:p>
          <a:r>
            <a:rPr lang="en-US" baseline="0"/>
            <a:t>Energy management does not advocate zero energy use; rather it is in favor of using energy as needed, with no waste</a:t>
          </a:r>
          <a:endParaRPr lang="en-US"/>
        </a:p>
      </dgm:t>
    </dgm:pt>
    <dgm:pt modelId="{AEA6DAB3-30B5-492C-AA80-4C127CFFABB5}" type="parTrans" cxnId="{CCA69AB1-825E-4C1E-826E-E7F89BFF04D4}">
      <dgm:prSet/>
      <dgm:spPr/>
      <dgm:t>
        <a:bodyPr/>
        <a:lstStyle/>
        <a:p>
          <a:endParaRPr lang="en-US"/>
        </a:p>
      </dgm:t>
    </dgm:pt>
    <dgm:pt modelId="{1871DA55-D484-47B2-88A9-D9175C030806}" type="sibTrans" cxnId="{CCA69AB1-825E-4C1E-826E-E7F89BFF04D4}">
      <dgm:prSet/>
      <dgm:spPr/>
      <dgm:t>
        <a:bodyPr/>
        <a:lstStyle/>
        <a:p>
          <a:endParaRPr lang="en-US"/>
        </a:p>
      </dgm:t>
    </dgm:pt>
    <dgm:pt modelId="{CB247C14-D114-43D6-9FA7-0E9C6641CF3E}">
      <dgm:prSet/>
      <dgm:spPr/>
      <dgm:t>
        <a:bodyPr/>
        <a:lstStyle/>
        <a:p>
          <a:r>
            <a:rPr lang="en-US" baseline="0"/>
            <a:t>Good energy management results in better air quality and reduced utility bills, and leads to a reduction in carbon emissions</a:t>
          </a:r>
          <a:endParaRPr lang="en-US"/>
        </a:p>
      </dgm:t>
    </dgm:pt>
    <dgm:pt modelId="{61F7AD7F-8C9C-4C81-8171-18FE2FEAAD00}" type="parTrans" cxnId="{4039C16C-0EDA-4847-B46A-BCC91499899E}">
      <dgm:prSet/>
      <dgm:spPr/>
      <dgm:t>
        <a:bodyPr/>
        <a:lstStyle/>
        <a:p>
          <a:endParaRPr lang="en-US"/>
        </a:p>
      </dgm:t>
    </dgm:pt>
    <dgm:pt modelId="{A10549FF-895B-4B9E-A2E2-0B2AD3691A14}" type="sibTrans" cxnId="{4039C16C-0EDA-4847-B46A-BCC91499899E}">
      <dgm:prSet/>
      <dgm:spPr/>
      <dgm:t>
        <a:bodyPr/>
        <a:lstStyle/>
        <a:p>
          <a:endParaRPr lang="en-US"/>
        </a:p>
      </dgm:t>
    </dgm:pt>
    <dgm:pt modelId="{D4A438DD-F31F-47FA-BA99-70AD5C351441}" type="pres">
      <dgm:prSet presAssocID="{FA4F7845-EEC5-4B9E-9493-A8CA9D0CC55C}" presName="Name0" presStyleCnt="0">
        <dgm:presLayoutVars>
          <dgm:chMax val="7"/>
          <dgm:dir/>
          <dgm:animLvl val="lvl"/>
          <dgm:resizeHandles val="exact"/>
        </dgm:presLayoutVars>
      </dgm:prSet>
      <dgm:spPr/>
    </dgm:pt>
    <dgm:pt modelId="{1F8A3167-8F0C-46E5-9BCE-E80A1E333C20}" type="pres">
      <dgm:prSet presAssocID="{4528C58F-59DB-433B-AB98-90483384E6C8}" presName="circle1" presStyleLbl="node1" presStyleIdx="0" presStyleCnt="3"/>
      <dgm:spPr/>
    </dgm:pt>
    <dgm:pt modelId="{D306E4ED-D903-4357-B488-2C60CEE778EE}" type="pres">
      <dgm:prSet presAssocID="{4528C58F-59DB-433B-AB98-90483384E6C8}" presName="space" presStyleCnt="0"/>
      <dgm:spPr/>
    </dgm:pt>
    <dgm:pt modelId="{D8F15494-E7CF-4CE8-8421-F8471CFFB1E8}" type="pres">
      <dgm:prSet presAssocID="{4528C58F-59DB-433B-AB98-90483384E6C8}" presName="rect1" presStyleLbl="alignAcc1" presStyleIdx="0" presStyleCnt="3"/>
      <dgm:spPr/>
    </dgm:pt>
    <dgm:pt modelId="{B46BE4D0-A7E4-4420-B89E-28BE914EB3B8}" type="pres">
      <dgm:prSet presAssocID="{D8B83E56-3342-4E30-9A7D-10B4FCFF6DE9}" presName="vertSpace2" presStyleLbl="node1" presStyleIdx="0" presStyleCnt="3"/>
      <dgm:spPr/>
    </dgm:pt>
    <dgm:pt modelId="{6CAFAE51-7B1D-4BB0-988D-08CDFC4447E7}" type="pres">
      <dgm:prSet presAssocID="{D8B83E56-3342-4E30-9A7D-10B4FCFF6DE9}" presName="circle2" presStyleLbl="node1" presStyleIdx="1" presStyleCnt="3"/>
      <dgm:spPr/>
    </dgm:pt>
    <dgm:pt modelId="{8F609F14-5DC3-4902-9830-5280B7602C07}" type="pres">
      <dgm:prSet presAssocID="{D8B83E56-3342-4E30-9A7D-10B4FCFF6DE9}" presName="rect2" presStyleLbl="alignAcc1" presStyleIdx="1" presStyleCnt="3"/>
      <dgm:spPr/>
    </dgm:pt>
    <dgm:pt modelId="{ABD09405-FF48-4622-A500-B7B6519F29D4}" type="pres">
      <dgm:prSet presAssocID="{CB247C14-D114-43D6-9FA7-0E9C6641CF3E}" presName="vertSpace3" presStyleLbl="node1" presStyleIdx="1" presStyleCnt="3"/>
      <dgm:spPr/>
    </dgm:pt>
    <dgm:pt modelId="{4ADA86D4-CEED-46A1-B384-7AA060579784}" type="pres">
      <dgm:prSet presAssocID="{CB247C14-D114-43D6-9FA7-0E9C6641CF3E}" presName="circle3" presStyleLbl="node1" presStyleIdx="2" presStyleCnt="3"/>
      <dgm:spPr/>
    </dgm:pt>
    <dgm:pt modelId="{11C4AD11-856C-4E9A-B928-1F548AC4ECA6}" type="pres">
      <dgm:prSet presAssocID="{CB247C14-D114-43D6-9FA7-0E9C6641CF3E}" presName="rect3" presStyleLbl="alignAcc1" presStyleIdx="2" presStyleCnt="3"/>
      <dgm:spPr/>
    </dgm:pt>
    <dgm:pt modelId="{8C460316-CB1D-4333-970F-6DB5975D0AD8}" type="pres">
      <dgm:prSet presAssocID="{4528C58F-59DB-433B-AB98-90483384E6C8}" presName="rect1ParTxNoCh" presStyleLbl="alignAcc1" presStyleIdx="2" presStyleCnt="3">
        <dgm:presLayoutVars>
          <dgm:chMax val="1"/>
          <dgm:bulletEnabled val="1"/>
        </dgm:presLayoutVars>
      </dgm:prSet>
      <dgm:spPr/>
    </dgm:pt>
    <dgm:pt modelId="{0AF9A9A6-6F3F-4D80-9DAE-904BC3B4AFB8}" type="pres">
      <dgm:prSet presAssocID="{D8B83E56-3342-4E30-9A7D-10B4FCFF6DE9}" presName="rect2ParTxNoCh" presStyleLbl="alignAcc1" presStyleIdx="2" presStyleCnt="3">
        <dgm:presLayoutVars>
          <dgm:chMax val="1"/>
          <dgm:bulletEnabled val="1"/>
        </dgm:presLayoutVars>
      </dgm:prSet>
      <dgm:spPr/>
    </dgm:pt>
    <dgm:pt modelId="{21546CDC-16FB-4900-81D2-43ADEEC332DF}" type="pres">
      <dgm:prSet presAssocID="{CB247C14-D114-43D6-9FA7-0E9C6641CF3E}" presName="rect3ParTxNoCh" presStyleLbl="alignAcc1" presStyleIdx="2" presStyleCnt="3">
        <dgm:presLayoutVars>
          <dgm:chMax val="1"/>
          <dgm:bulletEnabled val="1"/>
        </dgm:presLayoutVars>
      </dgm:prSet>
      <dgm:spPr/>
    </dgm:pt>
  </dgm:ptLst>
  <dgm:cxnLst>
    <dgm:cxn modelId="{8F580C03-DCDE-4F0E-83A9-A3D22282C805}" type="presOf" srcId="{FA4F7845-EEC5-4B9E-9493-A8CA9D0CC55C}" destId="{D4A438DD-F31F-47FA-BA99-70AD5C351441}" srcOrd="0" destOrd="0" presId="urn:microsoft.com/office/officeart/2005/8/layout/target3"/>
    <dgm:cxn modelId="{DCF52719-B513-4C65-94FF-EB485DEF1F64}" type="presOf" srcId="{4528C58F-59DB-433B-AB98-90483384E6C8}" destId="{D8F15494-E7CF-4CE8-8421-F8471CFFB1E8}" srcOrd="0" destOrd="0" presId="urn:microsoft.com/office/officeart/2005/8/layout/target3"/>
    <dgm:cxn modelId="{4039C16C-0EDA-4847-B46A-BCC91499899E}" srcId="{FA4F7845-EEC5-4B9E-9493-A8CA9D0CC55C}" destId="{CB247C14-D114-43D6-9FA7-0E9C6641CF3E}" srcOrd="2" destOrd="0" parTransId="{61F7AD7F-8C9C-4C81-8171-18FE2FEAAD00}" sibTransId="{A10549FF-895B-4B9E-A2E2-0B2AD3691A14}"/>
    <dgm:cxn modelId="{443FCB6D-8C9A-4495-A936-493A78E54528}" srcId="{FA4F7845-EEC5-4B9E-9493-A8CA9D0CC55C}" destId="{4528C58F-59DB-433B-AB98-90483384E6C8}" srcOrd="0" destOrd="0" parTransId="{6F277622-0C68-4FB2-94C3-BE07F7800CEE}" sibTransId="{62D26D1A-A87C-4E58-B7CF-2B4F021242C2}"/>
    <dgm:cxn modelId="{7FBD4E88-D165-4842-9B47-36758754BE6A}" type="presOf" srcId="{D8B83E56-3342-4E30-9A7D-10B4FCFF6DE9}" destId="{0AF9A9A6-6F3F-4D80-9DAE-904BC3B4AFB8}" srcOrd="1" destOrd="0" presId="urn:microsoft.com/office/officeart/2005/8/layout/target3"/>
    <dgm:cxn modelId="{F480E18B-D2BA-4CCF-9F82-0FC4F96A8792}" type="presOf" srcId="{D8B83E56-3342-4E30-9A7D-10B4FCFF6DE9}" destId="{8F609F14-5DC3-4902-9830-5280B7602C07}" srcOrd="0" destOrd="0" presId="urn:microsoft.com/office/officeart/2005/8/layout/target3"/>
    <dgm:cxn modelId="{715747A8-BB69-4FE6-B508-F9B6CB8D198D}" type="presOf" srcId="{4528C58F-59DB-433B-AB98-90483384E6C8}" destId="{8C460316-CB1D-4333-970F-6DB5975D0AD8}" srcOrd="1" destOrd="0" presId="urn:microsoft.com/office/officeart/2005/8/layout/target3"/>
    <dgm:cxn modelId="{E47632AF-1D48-4C21-A5B8-AB8730CE1858}" type="presOf" srcId="{CB247C14-D114-43D6-9FA7-0E9C6641CF3E}" destId="{11C4AD11-856C-4E9A-B928-1F548AC4ECA6}" srcOrd="0" destOrd="0" presId="urn:microsoft.com/office/officeart/2005/8/layout/target3"/>
    <dgm:cxn modelId="{CCA69AB1-825E-4C1E-826E-E7F89BFF04D4}" srcId="{FA4F7845-EEC5-4B9E-9493-A8CA9D0CC55C}" destId="{D8B83E56-3342-4E30-9A7D-10B4FCFF6DE9}" srcOrd="1" destOrd="0" parTransId="{AEA6DAB3-30B5-492C-AA80-4C127CFFABB5}" sibTransId="{1871DA55-D484-47B2-88A9-D9175C030806}"/>
    <dgm:cxn modelId="{176534B7-5970-467C-9C69-35F91B75F568}" type="presOf" srcId="{CB247C14-D114-43D6-9FA7-0E9C6641CF3E}" destId="{21546CDC-16FB-4900-81D2-43ADEEC332DF}" srcOrd="1" destOrd="0" presId="urn:microsoft.com/office/officeart/2005/8/layout/target3"/>
    <dgm:cxn modelId="{3910C4A3-2FB6-4724-8014-6A6B1F0EA525}" type="presParOf" srcId="{D4A438DD-F31F-47FA-BA99-70AD5C351441}" destId="{1F8A3167-8F0C-46E5-9BCE-E80A1E333C20}" srcOrd="0" destOrd="0" presId="urn:microsoft.com/office/officeart/2005/8/layout/target3"/>
    <dgm:cxn modelId="{D3FA5F3A-0E70-498C-BB71-3B95FAF73B3D}" type="presParOf" srcId="{D4A438DD-F31F-47FA-BA99-70AD5C351441}" destId="{D306E4ED-D903-4357-B488-2C60CEE778EE}" srcOrd="1" destOrd="0" presId="urn:microsoft.com/office/officeart/2005/8/layout/target3"/>
    <dgm:cxn modelId="{D4D7334B-EB8E-41B9-B954-429096444EA8}" type="presParOf" srcId="{D4A438DD-F31F-47FA-BA99-70AD5C351441}" destId="{D8F15494-E7CF-4CE8-8421-F8471CFFB1E8}" srcOrd="2" destOrd="0" presId="urn:microsoft.com/office/officeart/2005/8/layout/target3"/>
    <dgm:cxn modelId="{E9CE2FDF-7E1B-4011-B2CF-69911E20196E}" type="presParOf" srcId="{D4A438DD-F31F-47FA-BA99-70AD5C351441}" destId="{B46BE4D0-A7E4-4420-B89E-28BE914EB3B8}" srcOrd="3" destOrd="0" presId="urn:microsoft.com/office/officeart/2005/8/layout/target3"/>
    <dgm:cxn modelId="{EA4A06AF-CD84-4EDD-A068-18AB533C994F}" type="presParOf" srcId="{D4A438DD-F31F-47FA-BA99-70AD5C351441}" destId="{6CAFAE51-7B1D-4BB0-988D-08CDFC4447E7}" srcOrd="4" destOrd="0" presId="urn:microsoft.com/office/officeart/2005/8/layout/target3"/>
    <dgm:cxn modelId="{CF924F73-6BC8-4A67-898E-F4E84C1BD0DD}" type="presParOf" srcId="{D4A438DD-F31F-47FA-BA99-70AD5C351441}" destId="{8F609F14-5DC3-4902-9830-5280B7602C07}" srcOrd="5" destOrd="0" presId="urn:microsoft.com/office/officeart/2005/8/layout/target3"/>
    <dgm:cxn modelId="{E3FA1F28-3CB1-4BA8-B056-5596E1D364C7}" type="presParOf" srcId="{D4A438DD-F31F-47FA-BA99-70AD5C351441}" destId="{ABD09405-FF48-4622-A500-B7B6519F29D4}" srcOrd="6" destOrd="0" presId="urn:microsoft.com/office/officeart/2005/8/layout/target3"/>
    <dgm:cxn modelId="{46C2ECA8-7056-4FAD-9465-38B2665E93A5}" type="presParOf" srcId="{D4A438DD-F31F-47FA-BA99-70AD5C351441}" destId="{4ADA86D4-CEED-46A1-B384-7AA060579784}" srcOrd="7" destOrd="0" presId="urn:microsoft.com/office/officeart/2005/8/layout/target3"/>
    <dgm:cxn modelId="{BA76C31C-0FC5-4651-81F4-8FC1C46CD2B5}" type="presParOf" srcId="{D4A438DD-F31F-47FA-BA99-70AD5C351441}" destId="{11C4AD11-856C-4E9A-B928-1F548AC4ECA6}" srcOrd="8" destOrd="0" presId="urn:microsoft.com/office/officeart/2005/8/layout/target3"/>
    <dgm:cxn modelId="{6074156A-0430-4737-9995-E30D0AB65F3C}" type="presParOf" srcId="{D4A438DD-F31F-47FA-BA99-70AD5C351441}" destId="{8C460316-CB1D-4333-970F-6DB5975D0AD8}" srcOrd="9" destOrd="0" presId="urn:microsoft.com/office/officeart/2005/8/layout/target3"/>
    <dgm:cxn modelId="{04B9CEB2-96A4-408A-BAD4-CA772C743913}" type="presParOf" srcId="{D4A438DD-F31F-47FA-BA99-70AD5C351441}" destId="{0AF9A9A6-6F3F-4D80-9DAE-904BC3B4AFB8}" srcOrd="10" destOrd="0" presId="urn:microsoft.com/office/officeart/2005/8/layout/target3"/>
    <dgm:cxn modelId="{A91045B4-0A60-4A61-822A-C32B8B55EE4F}" type="presParOf" srcId="{D4A438DD-F31F-47FA-BA99-70AD5C351441}" destId="{21546CDC-16FB-4900-81D2-43ADEEC332DF}"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73AEBE-5B87-405F-AB76-E2FBA110C93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446D277-58B6-452E-98BC-ACAADA1D2AAE}">
      <dgm:prSet/>
      <dgm:spPr/>
      <dgm:t>
        <a:bodyPr/>
        <a:lstStyle/>
        <a:p>
          <a:pPr>
            <a:lnSpc>
              <a:spcPct val="100000"/>
            </a:lnSpc>
            <a:spcAft>
              <a:spcPts val="600"/>
            </a:spcAft>
          </a:pPr>
          <a:r>
            <a:rPr lang="en-US" baseline="0"/>
            <a:t>The need for proper ventilation is high</a:t>
          </a:r>
          <a:endParaRPr lang="en-US"/>
        </a:p>
      </dgm:t>
    </dgm:pt>
    <dgm:pt modelId="{41820B4B-F0DB-468D-B333-05FF492C9CFE}" type="parTrans" cxnId="{1A5AB959-0A8E-434B-ADE8-90425334F46B}">
      <dgm:prSet/>
      <dgm:spPr/>
      <dgm:t>
        <a:bodyPr/>
        <a:lstStyle/>
        <a:p>
          <a:pPr>
            <a:lnSpc>
              <a:spcPct val="100000"/>
            </a:lnSpc>
            <a:spcAft>
              <a:spcPts val="600"/>
            </a:spcAft>
          </a:pPr>
          <a:endParaRPr lang="en-US"/>
        </a:p>
      </dgm:t>
    </dgm:pt>
    <dgm:pt modelId="{06340438-840D-429E-94AB-30045978F848}" type="sibTrans" cxnId="{1A5AB959-0A8E-434B-ADE8-90425334F46B}">
      <dgm:prSet/>
      <dgm:spPr/>
      <dgm:t>
        <a:bodyPr/>
        <a:lstStyle/>
        <a:p>
          <a:pPr>
            <a:lnSpc>
              <a:spcPct val="100000"/>
            </a:lnSpc>
            <a:spcAft>
              <a:spcPts val="600"/>
            </a:spcAft>
          </a:pPr>
          <a:endParaRPr lang="en-US"/>
        </a:p>
      </dgm:t>
    </dgm:pt>
    <dgm:pt modelId="{A9F86D6D-2B64-48AD-B7B4-1B0F0D38DBF6}">
      <dgm:prSet/>
      <dgm:spPr/>
      <dgm:t>
        <a:bodyPr/>
        <a:lstStyle/>
        <a:p>
          <a:pPr>
            <a:lnSpc>
              <a:spcPct val="100000"/>
            </a:lnSpc>
            <a:spcAft>
              <a:spcPts val="600"/>
            </a:spcAft>
          </a:pPr>
          <a:r>
            <a:rPr lang="en-US" dirty="0"/>
            <a:t>People off-gas carbon dioxide and fragrances from hygiene products</a:t>
          </a:r>
        </a:p>
      </dgm:t>
    </dgm:pt>
    <dgm:pt modelId="{17CC5D62-6DD9-43CE-8D84-425D9D789297}" type="parTrans" cxnId="{64EA62AC-BFCD-4B9A-B006-DF993905E3AD}">
      <dgm:prSet/>
      <dgm:spPr/>
      <dgm:t>
        <a:bodyPr/>
        <a:lstStyle/>
        <a:p>
          <a:pPr>
            <a:lnSpc>
              <a:spcPct val="100000"/>
            </a:lnSpc>
            <a:spcAft>
              <a:spcPts val="600"/>
            </a:spcAft>
          </a:pPr>
          <a:endParaRPr lang="en-US"/>
        </a:p>
      </dgm:t>
    </dgm:pt>
    <dgm:pt modelId="{781E89DB-0985-4FAD-8170-6A17DF491779}" type="sibTrans" cxnId="{64EA62AC-BFCD-4B9A-B006-DF993905E3AD}">
      <dgm:prSet/>
      <dgm:spPr/>
      <dgm:t>
        <a:bodyPr/>
        <a:lstStyle/>
        <a:p>
          <a:pPr>
            <a:lnSpc>
              <a:spcPct val="100000"/>
            </a:lnSpc>
            <a:spcAft>
              <a:spcPts val="600"/>
            </a:spcAft>
          </a:pPr>
          <a:endParaRPr lang="en-US"/>
        </a:p>
      </dgm:t>
    </dgm:pt>
    <dgm:pt modelId="{82C4686B-FEEF-4DA1-8A84-3DB098CEF43E}">
      <dgm:prSet/>
      <dgm:spPr/>
      <dgm:t>
        <a:bodyPr/>
        <a:lstStyle/>
        <a:p>
          <a:pPr>
            <a:lnSpc>
              <a:spcPct val="100000"/>
            </a:lnSpc>
            <a:spcAft>
              <a:spcPts val="600"/>
            </a:spcAft>
          </a:pPr>
          <a:r>
            <a:rPr lang="en-US" dirty="0"/>
            <a:t>Volatile organic compounds from finishes and furnishings</a:t>
          </a:r>
        </a:p>
      </dgm:t>
    </dgm:pt>
    <dgm:pt modelId="{89106EEA-250F-4A07-920F-AC0E6A20A0EE}" type="parTrans" cxnId="{4482297C-1F16-4A8F-84FA-202D49704837}">
      <dgm:prSet/>
      <dgm:spPr/>
      <dgm:t>
        <a:bodyPr/>
        <a:lstStyle/>
        <a:p>
          <a:pPr>
            <a:lnSpc>
              <a:spcPct val="100000"/>
            </a:lnSpc>
            <a:spcAft>
              <a:spcPts val="600"/>
            </a:spcAft>
          </a:pPr>
          <a:endParaRPr lang="en-US"/>
        </a:p>
      </dgm:t>
    </dgm:pt>
    <dgm:pt modelId="{71579212-AE35-411C-9B2E-E86FE04C0BE4}" type="sibTrans" cxnId="{4482297C-1F16-4A8F-84FA-202D49704837}">
      <dgm:prSet/>
      <dgm:spPr/>
      <dgm:t>
        <a:bodyPr/>
        <a:lstStyle/>
        <a:p>
          <a:pPr>
            <a:lnSpc>
              <a:spcPct val="100000"/>
            </a:lnSpc>
            <a:spcAft>
              <a:spcPts val="600"/>
            </a:spcAft>
          </a:pPr>
          <a:endParaRPr lang="en-US"/>
        </a:p>
      </dgm:t>
    </dgm:pt>
    <dgm:pt modelId="{5175DA10-ECFA-45A9-8EF7-0C80082DBD7C}">
      <dgm:prSet/>
      <dgm:spPr/>
      <dgm:t>
        <a:bodyPr/>
        <a:lstStyle/>
        <a:p>
          <a:pPr>
            <a:lnSpc>
              <a:spcPct val="100000"/>
            </a:lnSpc>
            <a:spcAft>
              <a:spcPts val="600"/>
            </a:spcAft>
          </a:pPr>
          <a:r>
            <a:rPr lang="en-US" dirty="0"/>
            <a:t>Cooking, cleaning, and chemistry lab</a:t>
          </a:r>
        </a:p>
      </dgm:t>
    </dgm:pt>
    <dgm:pt modelId="{882699BC-CE1C-4030-B1BB-DE223EB8A5C5}" type="parTrans" cxnId="{885B42D6-D9F6-4144-9CF7-939DDBA31F36}">
      <dgm:prSet/>
      <dgm:spPr/>
      <dgm:t>
        <a:bodyPr/>
        <a:lstStyle/>
        <a:p>
          <a:pPr>
            <a:lnSpc>
              <a:spcPct val="100000"/>
            </a:lnSpc>
            <a:spcAft>
              <a:spcPts val="600"/>
            </a:spcAft>
          </a:pPr>
          <a:endParaRPr lang="en-US"/>
        </a:p>
      </dgm:t>
    </dgm:pt>
    <dgm:pt modelId="{2150E38B-5F4E-4046-B6CC-3DCE923D50D4}" type="sibTrans" cxnId="{885B42D6-D9F6-4144-9CF7-939DDBA31F36}">
      <dgm:prSet/>
      <dgm:spPr/>
      <dgm:t>
        <a:bodyPr/>
        <a:lstStyle/>
        <a:p>
          <a:pPr>
            <a:lnSpc>
              <a:spcPct val="100000"/>
            </a:lnSpc>
            <a:spcAft>
              <a:spcPts val="600"/>
            </a:spcAft>
          </a:pPr>
          <a:endParaRPr lang="en-US"/>
        </a:p>
      </dgm:t>
    </dgm:pt>
    <dgm:pt modelId="{D6D6869C-ABFE-4DAA-85DB-E1F68E6EDD9B}">
      <dgm:prSet/>
      <dgm:spPr/>
      <dgm:t>
        <a:bodyPr/>
        <a:lstStyle/>
        <a:p>
          <a:pPr>
            <a:lnSpc>
              <a:spcPct val="100000"/>
            </a:lnSpc>
            <a:spcAft>
              <a:spcPts val="600"/>
            </a:spcAft>
          </a:pPr>
          <a:r>
            <a:rPr lang="en-US" baseline="0"/>
            <a:t>Residential buildings do not have ventilation systems</a:t>
          </a:r>
          <a:endParaRPr lang="en-US"/>
        </a:p>
      </dgm:t>
    </dgm:pt>
    <dgm:pt modelId="{E0A13E7E-325C-4DBC-B751-1329083E536A}" type="parTrans" cxnId="{46BF85D3-C963-48DD-A3E2-D0DDF61574C8}">
      <dgm:prSet/>
      <dgm:spPr/>
      <dgm:t>
        <a:bodyPr/>
        <a:lstStyle/>
        <a:p>
          <a:pPr>
            <a:lnSpc>
              <a:spcPct val="100000"/>
            </a:lnSpc>
            <a:spcAft>
              <a:spcPts val="600"/>
            </a:spcAft>
          </a:pPr>
          <a:endParaRPr lang="en-US"/>
        </a:p>
      </dgm:t>
    </dgm:pt>
    <dgm:pt modelId="{732500D6-BE7F-498C-9648-761448581131}" type="sibTrans" cxnId="{46BF85D3-C963-48DD-A3E2-D0DDF61574C8}">
      <dgm:prSet/>
      <dgm:spPr/>
      <dgm:t>
        <a:bodyPr/>
        <a:lstStyle/>
        <a:p>
          <a:pPr>
            <a:lnSpc>
              <a:spcPct val="100000"/>
            </a:lnSpc>
            <a:spcAft>
              <a:spcPts val="600"/>
            </a:spcAft>
          </a:pPr>
          <a:endParaRPr lang="en-US"/>
        </a:p>
      </dgm:t>
    </dgm:pt>
    <dgm:pt modelId="{7EDF766D-E0EA-46F5-8138-E27669E45EC2}">
      <dgm:prSet/>
      <dgm:spPr/>
      <dgm:t>
        <a:bodyPr/>
        <a:lstStyle/>
        <a:p>
          <a:pPr>
            <a:lnSpc>
              <a:spcPct val="100000"/>
            </a:lnSpc>
            <a:spcAft>
              <a:spcPts val="600"/>
            </a:spcAft>
          </a:pPr>
          <a:r>
            <a:rPr lang="en-US"/>
            <a:t>Lower occupancy density</a:t>
          </a:r>
        </a:p>
      </dgm:t>
    </dgm:pt>
    <dgm:pt modelId="{81B7E782-AEB0-4357-9823-84F486F366D4}" type="parTrans" cxnId="{954FAB61-CB83-45C7-9905-6F1D3AB88A71}">
      <dgm:prSet/>
      <dgm:spPr/>
      <dgm:t>
        <a:bodyPr/>
        <a:lstStyle/>
        <a:p>
          <a:pPr>
            <a:lnSpc>
              <a:spcPct val="100000"/>
            </a:lnSpc>
            <a:spcAft>
              <a:spcPts val="600"/>
            </a:spcAft>
          </a:pPr>
          <a:endParaRPr lang="en-US"/>
        </a:p>
      </dgm:t>
    </dgm:pt>
    <dgm:pt modelId="{5C42800B-196C-4FD9-BF54-A0D90296965A}" type="sibTrans" cxnId="{954FAB61-CB83-45C7-9905-6F1D3AB88A71}">
      <dgm:prSet/>
      <dgm:spPr/>
      <dgm:t>
        <a:bodyPr/>
        <a:lstStyle/>
        <a:p>
          <a:pPr>
            <a:lnSpc>
              <a:spcPct val="100000"/>
            </a:lnSpc>
            <a:spcAft>
              <a:spcPts val="600"/>
            </a:spcAft>
          </a:pPr>
          <a:endParaRPr lang="en-US"/>
        </a:p>
      </dgm:t>
    </dgm:pt>
    <dgm:pt modelId="{05D6CF73-0A18-4151-8904-8489491F228C}">
      <dgm:prSet/>
      <dgm:spPr/>
      <dgm:t>
        <a:bodyPr/>
        <a:lstStyle/>
        <a:p>
          <a:pPr>
            <a:lnSpc>
              <a:spcPct val="100000"/>
            </a:lnSpc>
            <a:spcAft>
              <a:spcPts val="600"/>
            </a:spcAft>
          </a:pPr>
          <a:r>
            <a:rPr lang="en-US"/>
            <a:t>Buildings often “breathe” well enough</a:t>
          </a:r>
        </a:p>
      </dgm:t>
    </dgm:pt>
    <dgm:pt modelId="{F42B2AC5-0FF2-4448-B76F-E5ABD8A8C439}" type="parTrans" cxnId="{AC420B3C-720C-45E7-A2C7-29E9547B1938}">
      <dgm:prSet/>
      <dgm:spPr/>
      <dgm:t>
        <a:bodyPr/>
        <a:lstStyle/>
        <a:p>
          <a:pPr>
            <a:lnSpc>
              <a:spcPct val="100000"/>
            </a:lnSpc>
            <a:spcAft>
              <a:spcPts val="600"/>
            </a:spcAft>
          </a:pPr>
          <a:endParaRPr lang="en-US"/>
        </a:p>
      </dgm:t>
    </dgm:pt>
    <dgm:pt modelId="{83C298A5-1FB4-4A4B-9A1A-07E11DF2CD09}" type="sibTrans" cxnId="{AC420B3C-720C-45E7-A2C7-29E9547B1938}">
      <dgm:prSet/>
      <dgm:spPr/>
      <dgm:t>
        <a:bodyPr/>
        <a:lstStyle/>
        <a:p>
          <a:pPr>
            <a:lnSpc>
              <a:spcPct val="100000"/>
            </a:lnSpc>
            <a:spcAft>
              <a:spcPts val="600"/>
            </a:spcAft>
          </a:pPr>
          <a:endParaRPr lang="en-US"/>
        </a:p>
      </dgm:t>
    </dgm:pt>
    <dgm:pt modelId="{83A82994-3906-4532-82AE-9A6266CC5E63}">
      <dgm:prSet/>
      <dgm:spPr/>
      <dgm:t>
        <a:bodyPr/>
        <a:lstStyle/>
        <a:p>
          <a:pPr>
            <a:lnSpc>
              <a:spcPct val="100000"/>
            </a:lnSpc>
            <a:spcAft>
              <a:spcPts val="600"/>
            </a:spcAft>
          </a:pPr>
          <a:r>
            <a:rPr lang="en-US" baseline="0"/>
            <a:t>Commercial buildings must have ventilation systems</a:t>
          </a:r>
          <a:endParaRPr lang="en-US"/>
        </a:p>
      </dgm:t>
    </dgm:pt>
    <dgm:pt modelId="{4FBE2D1E-DEBB-4F13-AE2B-1A19670CD218}" type="parTrans" cxnId="{23056541-EE3A-4586-A213-6807BEB44F04}">
      <dgm:prSet/>
      <dgm:spPr/>
      <dgm:t>
        <a:bodyPr/>
        <a:lstStyle/>
        <a:p>
          <a:pPr>
            <a:lnSpc>
              <a:spcPct val="100000"/>
            </a:lnSpc>
            <a:spcAft>
              <a:spcPts val="600"/>
            </a:spcAft>
          </a:pPr>
          <a:endParaRPr lang="en-US"/>
        </a:p>
      </dgm:t>
    </dgm:pt>
    <dgm:pt modelId="{0F76B76E-2B43-4334-BB8E-A8ABD9A38F48}" type="sibTrans" cxnId="{23056541-EE3A-4586-A213-6807BEB44F04}">
      <dgm:prSet/>
      <dgm:spPr/>
      <dgm:t>
        <a:bodyPr/>
        <a:lstStyle/>
        <a:p>
          <a:pPr>
            <a:lnSpc>
              <a:spcPct val="100000"/>
            </a:lnSpc>
            <a:spcAft>
              <a:spcPts val="600"/>
            </a:spcAft>
          </a:pPr>
          <a:endParaRPr lang="en-US"/>
        </a:p>
      </dgm:t>
    </dgm:pt>
    <dgm:pt modelId="{0210AA54-63EA-4ABE-AB94-5D7BB92EF36A}">
      <dgm:prSet/>
      <dgm:spPr/>
      <dgm:t>
        <a:bodyPr/>
        <a:lstStyle/>
        <a:p>
          <a:pPr>
            <a:lnSpc>
              <a:spcPct val="100000"/>
            </a:lnSpc>
            <a:spcAft>
              <a:spcPts val="600"/>
            </a:spcAft>
          </a:pPr>
          <a:r>
            <a:rPr lang="en-US"/>
            <a:t>High occupancy density</a:t>
          </a:r>
        </a:p>
      </dgm:t>
    </dgm:pt>
    <dgm:pt modelId="{E6F3A321-41F3-4710-9B18-0626CEF28B54}" type="parTrans" cxnId="{D430C416-9831-4F91-9FCE-536C89FDF61E}">
      <dgm:prSet/>
      <dgm:spPr/>
      <dgm:t>
        <a:bodyPr/>
        <a:lstStyle/>
        <a:p>
          <a:pPr>
            <a:lnSpc>
              <a:spcPct val="100000"/>
            </a:lnSpc>
            <a:spcAft>
              <a:spcPts val="600"/>
            </a:spcAft>
          </a:pPr>
          <a:endParaRPr lang="en-US"/>
        </a:p>
      </dgm:t>
    </dgm:pt>
    <dgm:pt modelId="{3291E2CD-57EB-40F5-A1C8-54ED6DE6AA30}" type="sibTrans" cxnId="{D430C416-9831-4F91-9FCE-536C89FDF61E}">
      <dgm:prSet/>
      <dgm:spPr/>
      <dgm:t>
        <a:bodyPr/>
        <a:lstStyle/>
        <a:p>
          <a:pPr>
            <a:lnSpc>
              <a:spcPct val="100000"/>
            </a:lnSpc>
            <a:spcAft>
              <a:spcPts val="600"/>
            </a:spcAft>
          </a:pPr>
          <a:endParaRPr lang="en-US"/>
        </a:p>
      </dgm:t>
    </dgm:pt>
    <dgm:pt modelId="{2E21B873-E4F5-4DBD-B826-D0D957B46A4E}">
      <dgm:prSet/>
      <dgm:spPr/>
      <dgm:t>
        <a:bodyPr/>
        <a:lstStyle/>
        <a:p>
          <a:pPr>
            <a:lnSpc>
              <a:spcPct val="100000"/>
            </a:lnSpc>
            <a:spcAft>
              <a:spcPts val="600"/>
            </a:spcAft>
          </a:pPr>
          <a:r>
            <a:rPr lang="en-US" dirty="0"/>
            <a:t>Very well sealed buildings</a:t>
          </a:r>
        </a:p>
      </dgm:t>
    </dgm:pt>
    <dgm:pt modelId="{46C32339-CEC2-4978-AC85-C19681E6EA51}" type="parTrans" cxnId="{7EACBE57-410F-4E57-B15C-914B9C3D0C1E}">
      <dgm:prSet/>
      <dgm:spPr/>
      <dgm:t>
        <a:bodyPr/>
        <a:lstStyle/>
        <a:p>
          <a:pPr>
            <a:lnSpc>
              <a:spcPct val="100000"/>
            </a:lnSpc>
            <a:spcAft>
              <a:spcPts val="600"/>
            </a:spcAft>
          </a:pPr>
          <a:endParaRPr lang="en-US"/>
        </a:p>
      </dgm:t>
    </dgm:pt>
    <dgm:pt modelId="{1D83E014-803F-4705-9404-046A021F018E}" type="sibTrans" cxnId="{7EACBE57-410F-4E57-B15C-914B9C3D0C1E}">
      <dgm:prSet/>
      <dgm:spPr/>
      <dgm:t>
        <a:bodyPr/>
        <a:lstStyle/>
        <a:p>
          <a:pPr>
            <a:lnSpc>
              <a:spcPct val="100000"/>
            </a:lnSpc>
            <a:spcAft>
              <a:spcPts val="600"/>
            </a:spcAft>
          </a:pPr>
          <a:endParaRPr lang="en-US"/>
        </a:p>
      </dgm:t>
    </dgm:pt>
    <dgm:pt modelId="{CE412F17-2872-47FC-9F00-B04481A2FBF8}">
      <dgm:prSet/>
      <dgm:spPr/>
      <dgm:t>
        <a:bodyPr/>
        <a:lstStyle/>
        <a:p>
          <a:pPr>
            <a:lnSpc>
              <a:spcPct val="100000"/>
            </a:lnSpc>
            <a:spcAft>
              <a:spcPts val="600"/>
            </a:spcAft>
          </a:pPr>
          <a:r>
            <a:rPr lang="en-US" baseline="0"/>
            <a:t>Separate air handlers inject fresh air into commercial buildings</a:t>
          </a:r>
          <a:endParaRPr lang="en-US"/>
        </a:p>
      </dgm:t>
    </dgm:pt>
    <dgm:pt modelId="{7CA1F222-0387-45E9-8388-4DF783BEB388}" type="parTrans" cxnId="{A5D0780A-DE77-4BB0-A674-0010D80096E1}">
      <dgm:prSet/>
      <dgm:spPr/>
      <dgm:t>
        <a:bodyPr/>
        <a:lstStyle/>
        <a:p>
          <a:pPr>
            <a:lnSpc>
              <a:spcPct val="100000"/>
            </a:lnSpc>
            <a:spcAft>
              <a:spcPts val="600"/>
            </a:spcAft>
          </a:pPr>
          <a:endParaRPr lang="en-US"/>
        </a:p>
      </dgm:t>
    </dgm:pt>
    <dgm:pt modelId="{9E94B024-AD35-4700-BD26-7CF0CFFFD515}" type="sibTrans" cxnId="{A5D0780A-DE77-4BB0-A674-0010D80096E1}">
      <dgm:prSet/>
      <dgm:spPr/>
      <dgm:t>
        <a:bodyPr/>
        <a:lstStyle/>
        <a:p>
          <a:pPr>
            <a:lnSpc>
              <a:spcPct val="100000"/>
            </a:lnSpc>
            <a:spcAft>
              <a:spcPts val="600"/>
            </a:spcAft>
          </a:pPr>
          <a:endParaRPr lang="en-US"/>
        </a:p>
      </dgm:t>
    </dgm:pt>
    <dgm:pt modelId="{39352931-62C1-4E7F-B288-926967678540}">
      <dgm:prSet/>
      <dgm:spPr/>
      <dgm:t>
        <a:bodyPr/>
        <a:lstStyle/>
        <a:p>
          <a:pPr>
            <a:lnSpc>
              <a:spcPct val="100000"/>
            </a:lnSpc>
            <a:spcAft>
              <a:spcPts val="600"/>
            </a:spcAft>
          </a:pPr>
          <a:r>
            <a:rPr lang="en-US"/>
            <a:t>Typically are zoned – one air handler ventilates a specific zone of the building</a:t>
          </a:r>
        </a:p>
      </dgm:t>
    </dgm:pt>
    <dgm:pt modelId="{D629B20B-D00D-412A-A7B0-A4751514128A}" type="parTrans" cxnId="{6112242B-4441-4D0D-A6B7-3688B1A88ADE}">
      <dgm:prSet/>
      <dgm:spPr/>
      <dgm:t>
        <a:bodyPr/>
        <a:lstStyle/>
        <a:p>
          <a:pPr>
            <a:lnSpc>
              <a:spcPct val="100000"/>
            </a:lnSpc>
            <a:spcAft>
              <a:spcPts val="600"/>
            </a:spcAft>
          </a:pPr>
          <a:endParaRPr lang="en-US"/>
        </a:p>
      </dgm:t>
    </dgm:pt>
    <dgm:pt modelId="{EE3FF10B-5AD0-4F73-B2CE-C525B639CDEB}" type="sibTrans" cxnId="{6112242B-4441-4D0D-A6B7-3688B1A88ADE}">
      <dgm:prSet/>
      <dgm:spPr/>
      <dgm:t>
        <a:bodyPr/>
        <a:lstStyle/>
        <a:p>
          <a:pPr>
            <a:lnSpc>
              <a:spcPct val="100000"/>
            </a:lnSpc>
            <a:spcAft>
              <a:spcPts val="600"/>
            </a:spcAft>
          </a:pPr>
          <a:endParaRPr lang="en-US"/>
        </a:p>
      </dgm:t>
    </dgm:pt>
    <dgm:pt modelId="{B6CEBB0A-611D-4537-B16E-0752EE517F38}">
      <dgm:prSet/>
      <dgm:spPr/>
      <dgm:t>
        <a:bodyPr/>
        <a:lstStyle/>
        <a:p>
          <a:pPr>
            <a:lnSpc>
              <a:spcPct val="100000"/>
            </a:lnSpc>
            <a:spcAft>
              <a:spcPts val="600"/>
            </a:spcAft>
          </a:pPr>
          <a:r>
            <a:rPr lang="en-US"/>
            <a:t>Have multiple filters that need regular replacing</a:t>
          </a:r>
        </a:p>
      </dgm:t>
    </dgm:pt>
    <dgm:pt modelId="{EB93D6F1-8126-4D34-A19A-89DFC1C46CFD}" type="parTrans" cxnId="{5DA4DF4B-DBA4-4C3D-9BEF-911988BEFF0E}">
      <dgm:prSet/>
      <dgm:spPr/>
      <dgm:t>
        <a:bodyPr/>
        <a:lstStyle/>
        <a:p>
          <a:pPr>
            <a:lnSpc>
              <a:spcPct val="100000"/>
            </a:lnSpc>
            <a:spcAft>
              <a:spcPts val="600"/>
            </a:spcAft>
          </a:pPr>
          <a:endParaRPr lang="en-US"/>
        </a:p>
      </dgm:t>
    </dgm:pt>
    <dgm:pt modelId="{BC0AECA4-36E4-4616-A0D2-E6D8C9CE4555}" type="sibTrans" cxnId="{5DA4DF4B-DBA4-4C3D-9BEF-911988BEFF0E}">
      <dgm:prSet/>
      <dgm:spPr/>
      <dgm:t>
        <a:bodyPr/>
        <a:lstStyle/>
        <a:p>
          <a:pPr>
            <a:lnSpc>
              <a:spcPct val="100000"/>
            </a:lnSpc>
            <a:spcAft>
              <a:spcPts val="600"/>
            </a:spcAft>
          </a:pPr>
          <a:endParaRPr lang="en-US"/>
        </a:p>
      </dgm:t>
    </dgm:pt>
    <dgm:pt modelId="{5FCA7DDC-6595-4A33-8A1F-FB10997F6972}">
      <dgm:prSet/>
      <dgm:spPr/>
      <dgm:t>
        <a:bodyPr/>
        <a:lstStyle/>
        <a:p>
          <a:pPr>
            <a:lnSpc>
              <a:spcPct val="100000"/>
            </a:lnSpc>
            <a:spcAft>
              <a:spcPts val="600"/>
            </a:spcAft>
          </a:pPr>
          <a:r>
            <a:rPr lang="en-US" dirty="0"/>
            <a:t>Covid restrictions may have required filters the air handlers were not designed to use</a:t>
          </a:r>
        </a:p>
      </dgm:t>
    </dgm:pt>
    <dgm:pt modelId="{2880F150-5BEC-418D-A826-9803E9EB1211}" type="parTrans" cxnId="{FE2E032C-2DEC-44FB-B26F-CF6988AFC88C}">
      <dgm:prSet/>
      <dgm:spPr/>
      <dgm:t>
        <a:bodyPr/>
        <a:lstStyle/>
        <a:p>
          <a:pPr>
            <a:lnSpc>
              <a:spcPct val="100000"/>
            </a:lnSpc>
            <a:spcAft>
              <a:spcPts val="600"/>
            </a:spcAft>
          </a:pPr>
          <a:endParaRPr lang="en-US"/>
        </a:p>
      </dgm:t>
    </dgm:pt>
    <dgm:pt modelId="{9B31AD04-53D1-4929-853F-6C89AABF1788}" type="sibTrans" cxnId="{FE2E032C-2DEC-44FB-B26F-CF6988AFC88C}">
      <dgm:prSet/>
      <dgm:spPr/>
      <dgm:t>
        <a:bodyPr/>
        <a:lstStyle/>
        <a:p>
          <a:pPr>
            <a:lnSpc>
              <a:spcPct val="100000"/>
            </a:lnSpc>
            <a:spcAft>
              <a:spcPts val="600"/>
            </a:spcAft>
          </a:pPr>
          <a:endParaRPr lang="en-US"/>
        </a:p>
      </dgm:t>
    </dgm:pt>
    <dgm:pt modelId="{10D0EA33-5AC0-45F2-A0AC-4BA28C9667BD}">
      <dgm:prSet/>
      <dgm:spPr/>
      <dgm:t>
        <a:bodyPr/>
        <a:lstStyle/>
        <a:p>
          <a:pPr>
            <a:lnSpc>
              <a:spcPct val="100000"/>
            </a:lnSpc>
            <a:spcAft>
              <a:spcPts val="600"/>
            </a:spcAft>
          </a:pPr>
          <a:r>
            <a:rPr lang="en-US" dirty="0"/>
            <a:t>Ventilation is measured in “room changes per hour”</a:t>
          </a:r>
        </a:p>
      </dgm:t>
    </dgm:pt>
    <dgm:pt modelId="{0CA627C7-F554-4708-BF12-F4BE98C6E851}" type="parTrans" cxnId="{B2C0FB72-4894-4EE3-82DD-67A262E18B1C}">
      <dgm:prSet/>
      <dgm:spPr/>
    </dgm:pt>
    <dgm:pt modelId="{54FFE24F-D53A-4C50-9EC7-CE4D38CAB588}" type="sibTrans" cxnId="{B2C0FB72-4894-4EE3-82DD-67A262E18B1C}">
      <dgm:prSet/>
      <dgm:spPr/>
    </dgm:pt>
    <dgm:pt modelId="{7754F6F1-E6EB-4A64-8ECF-FEB5D7A52BC7}">
      <dgm:prSet/>
      <dgm:spPr/>
      <dgm:t>
        <a:bodyPr/>
        <a:lstStyle/>
        <a:p>
          <a:pPr>
            <a:lnSpc>
              <a:spcPct val="100000"/>
            </a:lnSpc>
            <a:spcAft>
              <a:spcPts val="600"/>
            </a:spcAft>
          </a:pPr>
          <a:r>
            <a:rPr lang="en-US" dirty="0"/>
            <a:t>Minimal commercial ventilation is 2.5 room changes in one hour</a:t>
          </a:r>
        </a:p>
      </dgm:t>
    </dgm:pt>
    <dgm:pt modelId="{CBE621C3-21DB-4174-AD20-6AF29BDBE68B}" type="parTrans" cxnId="{FF3924D2-1BFA-4F80-BFFF-AD3998AED98E}">
      <dgm:prSet/>
      <dgm:spPr/>
    </dgm:pt>
    <dgm:pt modelId="{7F7FC7CE-CFEB-4AB1-A9AF-ACB9EDF56C71}" type="sibTrans" cxnId="{FF3924D2-1BFA-4F80-BFFF-AD3998AED98E}">
      <dgm:prSet/>
      <dgm:spPr/>
    </dgm:pt>
    <dgm:pt modelId="{E4262D28-A25C-437E-939B-0F3DDAA99710}" type="pres">
      <dgm:prSet presAssocID="{6773AEBE-5B87-405F-AB76-E2FBA110C937}" presName="Name0" presStyleCnt="0">
        <dgm:presLayoutVars>
          <dgm:dir/>
          <dgm:animLvl val="lvl"/>
          <dgm:resizeHandles val="exact"/>
        </dgm:presLayoutVars>
      </dgm:prSet>
      <dgm:spPr/>
    </dgm:pt>
    <dgm:pt modelId="{7B61F1AA-B7C0-4510-A04C-40D98E69C95F}" type="pres">
      <dgm:prSet presAssocID="{8446D277-58B6-452E-98BC-ACAADA1D2AAE}" presName="composite" presStyleCnt="0"/>
      <dgm:spPr/>
    </dgm:pt>
    <dgm:pt modelId="{E055822A-8C1E-4944-B37A-CA38795738AE}" type="pres">
      <dgm:prSet presAssocID="{8446D277-58B6-452E-98BC-ACAADA1D2AAE}" presName="parTx" presStyleLbl="alignNode1" presStyleIdx="0" presStyleCnt="4">
        <dgm:presLayoutVars>
          <dgm:chMax val="0"/>
          <dgm:chPref val="0"/>
          <dgm:bulletEnabled val="1"/>
        </dgm:presLayoutVars>
      </dgm:prSet>
      <dgm:spPr/>
    </dgm:pt>
    <dgm:pt modelId="{AC8E6E12-81D5-44C3-9AD8-AF9C8FDC4441}" type="pres">
      <dgm:prSet presAssocID="{8446D277-58B6-452E-98BC-ACAADA1D2AAE}" presName="desTx" presStyleLbl="alignAccFollowNode1" presStyleIdx="0" presStyleCnt="4">
        <dgm:presLayoutVars>
          <dgm:bulletEnabled val="1"/>
        </dgm:presLayoutVars>
      </dgm:prSet>
      <dgm:spPr/>
    </dgm:pt>
    <dgm:pt modelId="{A9ED5531-D5BB-4542-932D-2257355F3E68}" type="pres">
      <dgm:prSet presAssocID="{06340438-840D-429E-94AB-30045978F848}" presName="space" presStyleCnt="0"/>
      <dgm:spPr/>
    </dgm:pt>
    <dgm:pt modelId="{DB7AC223-F98B-4B6E-BC17-E2FAADD3E027}" type="pres">
      <dgm:prSet presAssocID="{D6D6869C-ABFE-4DAA-85DB-E1F68E6EDD9B}" presName="composite" presStyleCnt="0"/>
      <dgm:spPr/>
    </dgm:pt>
    <dgm:pt modelId="{5068B98D-3B36-4A4F-B468-D05E6D4E3684}" type="pres">
      <dgm:prSet presAssocID="{D6D6869C-ABFE-4DAA-85DB-E1F68E6EDD9B}" presName="parTx" presStyleLbl="alignNode1" presStyleIdx="1" presStyleCnt="4">
        <dgm:presLayoutVars>
          <dgm:chMax val="0"/>
          <dgm:chPref val="0"/>
          <dgm:bulletEnabled val="1"/>
        </dgm:presLayoutVars>
      </dgm:prSet>
      <dgm:spPr/>
    </dgm:pt>
    <dgm:pt modelId="{92F92FD1-4815-4E01-AEB5-24AE00B13963}" type="pres">
      <dgm:prSet presAssocID="{D6D6869C-ABFE-4DAA-85DB-E1F68E6EDD9B}" presName="desTx" presStyleLbl="alignAccFollowNode1" presStyleIdx="1" presStyleCnt="4">
        <dgm:presLayoutVars>
          <dgm:bulletEnabled val="1"/>
        </dgm:presLayoutVars>
      </dgm:prSet>
      <dgm:spPr/>
    </dgm:pt>
    <dgm:pt modelId="{548BC878-BE5F-4B41-915F-B50012800483}" type="pres">
      <dgm:prSet presAssocID="{732500D6-BE7F-498C-9648-761448581131}" presName="space" presStyleCnt="0"/>
      <dgm:spPr/>
    </dgm:pt>
    <dgm:pt modelId="{E8A7552E-A5C7-414F-ACE9-2DC92DCDF5B8}" type="pres">
      <dgm:prSet presAssocID="{83A82994-3906-4532-82AE-9A6266CC5E63}" presName="composite" presStyleCnt="0"/>
      <dgm:spPr/>
    </dgm:pt>
    <dgm:pt modelId="{10E0B685-FF19-4EE9-81C5-E04182FA09A6}" type="pres">
      <dgm:prSet presAssocID="{83A82994-3906-4532-82AE-9A6266CC5E63}" presName="parTx" presStyleLbl="alignNode1" presStyleIdx="2" presStyleCnt="4">
        <dgm:presLayoutVars>
          <dgm:chMax val="0"/>
          <dgm:chPref val="0"/>
          <dgm:bulletEnabled val="1"/>
        </dgm:presLayoutVars>
      </dgm:prSet>
      <dgm:spPr/>
    </dgm:pt>
    <dgm:pt modelId="{F98561B9-4626-47F2-840D-C6C87A22832C}" type="pres">
      <dgm:prSet presAssocID="{83A82994-3906-4532-82AE-9A6266CC5E63}" presName="desTx" presStyleLbl="alignAccFollowNode1" presStyleIdx="2" presStyleCnt="4">
        <dgm:presLayoutVars>
          <dgm:bulletEnabled val="1"/>
        </dgm:presLayoutVars>
      </dgm:prSet>
      <dgm:spPr/>
    </dgm:pt>
    <dgm:pt modelId="{FB461A4B-A761-4A47-9EF1-526367302250}" type="pres">
      <dgm:prSet presAssocID="{0F76B76E-2B43-4334-BB8E-A8ABD9A38F48}" presName="space" presStyleCnt="0"/>
      <dgm:spPr/>
    </dgm:pt>
    <dgm:pt modelId="{A23C07C1-8149-46E1-81C2-8E024F09D4B7}" type="pres">
      <dgm:prSet presAssocID="{CE412F17-2872-47FC-9F00-B04481A2FBF8}" presName="composite" presStyleCnt="0"/>
      <dgm:spPr/>
    </dgm:pt>
    <dgm:pt modelId="{407DEB45-8217-4F79-B49F-E160B7FC878A}" type="pres">
      <dgm:prSet presAssocID="{CE412F17-2872-47FC-9F00-B04481A2FBF8}" presName="parTx" presStyleLbl="alignNode1" presStyleIdx="3" presStyleCnt="4">
        <dgm:presLayoutVars>
          <dgm:chMax val="0"/>
          <dgm:chPref val="0"/>
          <dgm:bulletEnabled val="1"/>
        </dgm:presLayoutVars>
      </dgm:prSet>
      <dgm:spPr/>
    </dgm:pt>
    <dgm:pt modelId="{6A536079-5AB5-40DE-AD98-08753973865D}" type="pres">
      <dgm:prSet presAssocID="{CE412F17-2872-47FC-9F00-B04481A2FBF8}" presName="desTx" presStyleLbl="alignAccFollowNode1" presStyleIdx="3" presStyleCnt="4">
        <dgm:presLayoutVars>
          <dgm:bulletEnabled val="1"/>
        </dgm:presLayoutVars>
      </dgm:prSet>
      <dgm:spPr/>
    </dgm:pt>
  </dgm:ptLst>
  <dgm:cxnLst>
    <dgm:cxn modelId="{A5D0780A-DE77-4BB0-A674-0010D80096E1}" srcId="{6773AEBE-5B87-405F-AB76-E2FBA110C937}" destId="{CE412F17-2872-47FC-9F00-B04481A2FBF8}" srcOrd="3" destOrd="0" parTransId="{7CA1F222-0387-45E9-8388-4DF783BEB388}" sibTransId="{9E94B024-AD35-4700-BD26-7CF0CFFFD515}"/>
    <dgm:cxn modelId="{D430C416-9831-4F91-9FCE-536C89FDF61E}" srcId="{83A82994-3906-4532-82AE-9A6266CC5E63}" destId="{0210AA54-63EA-4ABE-AB94-5D7BB92EF36A}" srcOrd="0" destOrd="0" parTransId="{E6F3A321-41F3-4710-9B18-0626CEF28B54}" sibTransId="{3291E2CD-57EB-40F5-A1C8-54ED6DE6AA30}"/>
    <dgm:cxn modelId="{D9B38E20-93E4-47E8-8BC0-C4A434AA2FE1}" type="presOf" srcId="{A9F86D6D-2B64-48AD-B7B4-1B0F0D38DBF6}" destId="{AC8E6E12-81D5-44C3-9AD8-AF9C8FDC4441}" srcOrd="0" destOrd="0" presId="urn:microsoft.com/office/officeart/2005/8/layout/hList1"/>
    <dgm:cxn modelId="{6112242B-4441-4D0D-A6B7-3688B1A88ADE}" srcId="{CE412F17-2872-47FC-9F00-B04481A2FBF8}" destId="{39352931-62C1-4E7F-B288-926967678540}" srcOrd="0" destOrd="0" parTransId="{D629B20B-D00D-412A-A7B0-A4751514128A}" sibTransId="{EE3FF10B-5AD0-4F73-B2CE-C525B639CDEB}"/>
    <dgm:cxn modelId="{FE2E032C-2DEC-44FB-B26F-CF6988AFC88C}" srcId="{CE412F17-2872-47FC-9F00-B04481A2FBF8}" destId="{5FCA7DDC-6595-4A33-8A1F-FB10997F6972}" srcOrd="2" destOrd="0" parTransId="{2880F150-5BEC-418D-A826-9803E9EB1211}" sibTransId="{9B31AD04-53D1-4929-853F-6C89AABF1788}"/>
    <dgm:cxn modelId="{C3A44A3A-F493-492F-8F98-B0B256B36F82}" type="presOf" srcId="{8446D277-58B6-452E-98BC-ACAADA1D2AAE}" destId="{E055822A-8C1E-4944-B37A-CA38795738AE}" srcOrd="0" destOrd="0" presId="urn:microsoft.com/office/officeart/2005/8/layout/hList1"/>
    <dgm:cxn modelId="{AC420B3C-720C-45E7-A2C7-29E9547B1938}" srcId="{D6D6869C-ABFE-4DAA-85DB-E1F68E6EDD9B}" destId="{05D6CF73-0A18-4151-8904-8489491F228C}" srcOrd="1" destOrd="0" parTransId="{F42B2AC5-0FF2-4448-B76F-E5ABD8A8C439}" sibTransId="{83C298A5-1FB4-4A4B-9A1A-07E11DF2CD09}"/>
    <dgm:cxn modelId="{F9C0233D-473E-4AF7-AC13-3451F4C38D43}" type="presOf" srcId="{39352931-62C1-4E7F-B288-926967678540}" destId="{6A536079-5AB5-40DE-AD98-08753973865D}" srcOrd="0" destOrd="0" presId="urn:microsoft.com/office/officeart/2005/8/layout/hList1"/>
    <dgm:cxn modelId="{0399D25D-E01F-4132-9842-89B211A59F68}" type="presOf" srcId="{7EDF766D-E0EA-46F5-8138-E27669E45EC2}" destId="{92F92FD1-4815-4E01-AEB5-24AE00B13963}" srcOrd="0" destOrd="0" presId="urn:microsoft.com/office/officeart/2005/8/layout/hList1"/>
    <dgm:cxn modelId="{23056541-EE3A-4586-A213-6807BEB44F04}" srcId="{6773AEBE-5B87-405F-AB76-E2FBA110C937}" destId="{83A82994-3906-4532-82AE-9A6266CC5E63}" srcOrd="2" destOrd="0" parTransId="{4FBE2D1E-DEBB-4F13-AE2B-1A19670CD218}" sibTransId="{0F76B76E-2B43-4334-BB8E-A8ABD9A38F48}"/>
    <dgm:cxn modelId="{954FAB61-CB83-45C7-9905-6F1D3AB88A71}" srcId="{D6D6869C-ABFE-4DAA-85DB-E1F68E6EDD9B}" destId="{7EDF766D-E0EA-46F5-8138-E27669E45EC2}" srcOrd="0" destOrd="0" parTransId="{81B7E782-AEB0-4357-9823-84F486F366D4}" sibTransId="{5C42800B-196C-4FD9-BF54-A0D90296965A}"/>
    <dgm:cxn modelId="{5F6FE948-6F27-48F0-84EB-CA9768A47DE1}" type="presOf" srcId="{B6CEBB0A-611D-4537-B16E-0752EE517F38}" destId="{6A536079-5AB5-40DE-AD98-08753973865D}" srcOrd="0" destOrd="1" presId="urn:microsoft.com/office/officeart/2005/8/layout/hList1"/>
    <dgm:cxn modelId="{0E9BB26A-24E5-40A0-BF11-197258DABE00}" type="presOf" srcId="{0210AA54-63EA-4ABE-AB94-5D7BB92EF36A}" destId="{F98561B9-4626-47F2-840D-C6C87A22832C}" srcOrd="0" destOrd="0" presId="urn:microsoft.com/office/officeart/2005/8/layout/hList1"/>
    <dgm:cxn modelId="{5DA4DF4B-DBA4-4C3D-9BEF-911988BEFF0E}" srcId="{CE412F17-2872-47FC-9F00-B04481A2FBF8}" destId="{B6CEBB0A-611D-4537-B16E-0752EE517F38}" srcOrd="1" destOrd="0" parTransId="{EB93D6F1-8126-4D34-A19A-89DFC1C46CFD}" sibTransId="{BC0AECA4-36E4-4616-A0D2-E6D8C9CE4555}"/>
    <dgm:cxn modelId="{B2C0FB72-4894-4EE3-82DD-67A262E18B1C}" srcId="{83A82994-3906-4532-82AE-9A6266CC5E63}" destId="{10D0EA33-5AC0-45F2-A0AC-4BA28C9667BD}" srcOrd="2" destOrd="0" parTransId="{0CA627C7-F554-4708-BF12-F4BE98C6E851}" sibTransId="{54FFE24F-D53A-4C50-9EC7-CE4D38CAB588}"/>
    <dgm:cxn modelId="{4B840675-8D6D-4969-A3F9-BDF695BBE830}" type="presOf" srcId="{05D6CF73-0A18-4151-8904-8489491F228C}" destId="{92F92FD1-4815-4E01-AEB5-24AE00B13963}" srcOrd="0" destOrd="1" presId="urn:microsoft.com/office/officeart/2005/8/layout/hList1"/>
    <dgm:cxn modelId="{CBF04376-4A7B-4116-94AE-F62243443C95}" type="presOf" srcId="{7754F6F1-E6EB-4A64-8ECF-FEB5D7A52BC7}" destId="{F98561B9-4626-47F2-840D-C6C87A22832C}" srcOrd="0" destOrd="3" presId="urn:microsoft.com/office/officeart/2005/8/layout/hList1"/>
    <dgm:cxn modelId="{7EACBE57-410F-4E57-B15C-914B9C3D0C1E}" srcId="{83A82994-3906-4532-82AE-9A6266CC5E63}" destId="{2E21B873-E4F5-4DBD-B826-D0D957B46A4E}" srcOrd="1" destOrd="0" parTransId="{46C32339-CEC2-4978-AC85-C19681E6EA51}" sibTransId="{1D83E014-803F-4705-9404-046A021F018E}"/>
    <dgm:cxn modelId="{1A5AB959-0A8E-434B-ADE8-90425334F46B}" srcId="{6773AEBE-5B87-405F-AB76-E2FBA110C937}" destId="{8446D277-58B6-452E-98BC-ACAADA1D2AAE}" srcOrd="0" destOrd="0" parTransId="{41820B4B-F0DB-468D-B333-05FF492C9CFE}" sibTransId="{06340438-840D-429E-94AB-30045978F848}"/>
    <dgm:cxn modelId="{4482297C-1F16-4A8F-84FA-202D49704837}" srcId="{8446D277-58B6-452E-98BC-ACAADA1D2AAE}" destId="{82C4686B-FEEF-4DA1-8A84-3DB098CEF43E}" srcOrd="1" destOrd="0" parTransId="{89106EEA-250F-4A07-920F-AC0E6A20A0EE}" sibTransId="{71579212-AE35-411C-9B2E-E86FE04C0BE4}"/>
    <dgm:cxn modelId="{4953057D-76C6-47A3-8457-B292FC831E4F}" type="presOf" srcId="{CE412F17-2872-47FC-9F00-B04481A2FBF8}" destId="{407DEB45-8217-4F79-B49F-E160B7FC878A}" srcOrd="0" destOrd="0" presId="urn:microsoft.com/office/officeart/2005/8/layout/hList1"/>
    <dgm:cxn modelId="{1B808C96-3A91-42B7-A7BB-982971EA165B}" type="presOf" srcId="{82C4686B-FEEF-4DA1-8A84-3DB098CEF43E}" destId="{AC8E6E12-81D5-44C3-9AD8-AF9C8FDC4441}" srcOrd="0" destOrd="1" presId="urn:microsoft.com/office/officeart/2005/8/layout/hList1"/>
    <dgm:cxn modelId="{37071E99-EF81-4AC9-AD8D-4DABEC7992CC}" type="presOf" srcId="{6773AEBE-5B87-405F-AB76-E2FBA110C937}" destId="{E4262D28-A25C-437E-939B-0F3DDAA99710}" srcOrd="0" destOrd="0" presId="urn:microsoft.com/office/officeart/2005/8/layout/hList1"/>
    <dgm:cxn modelId="{64EA62AC-BFCD-4B9A-B006-DF993905E3AD}" srcId="{8446D277-58B6-452E-98BC-ACAADA1D2AAE}" destId="{A9F86D6D-2B64-48AD-B7B4-1B0F0D38DBF6}" srcOrd="0" destOrd="0" parTransId="{17CC5D62-6DD9-43CE-8D84-425D9D789297}" sibTransId="{781E89DB-0985-4FAD-8170-6A17DF491779}"/>
    <dgm:cxn modelId="{91CFEFBD-6C75-4F98-90B8-453047F38D66}" type="presOf" srcId="{83A82994-3906-4532-82AE-9A6266CC5E63}" destId="{10E0B685-FF19-4EE9-81C5-E04182FA09A6}" srcOrd="0" destOrd="0" presId="urn:microsoft.com/office/officeart/2005/8/layout/hList1"/>
    <dgm:cxn modelId="{E4CA95BE-CBE7-4B7C-A534-FB95B0255A39}" type="presOf" srcId="{5175DA10-ECFA-45A9-8EF7-0C80082DBD7C}" destId="{AC8E6E12-81D5-44C3-9AD8-AF9C8FDC4441}" srcOrd="0" destOrd="2" presId="urn:microsoft.com/office/officeart/2005/8/layout/hList1"/>
    <dgm:cxn modelId="{C776B5CA-6AAF-4A93-8A0F-1E479442162D}" type="presOf" srcId="{5FCA7DDC-6595-4A33-8A1F-FB10997F6972}" destId="{6A536079-5AB5-40DE-AD98-08753973865D}" srcOrd="0" destOrd="2" presId="urn:microsoft.com/office/officeart/2005/8/layout/hList1"/>
    <dgm:cxn modelId="{FF3924D2-1BFA-4F80-BFFF-AD3998AED98E}" srcId="{83A82994-3906-4532-82AE-9A6266CC5E63}" destId="{7754F6F1-E6EB-4A64-8ECF-FEB5D7A52BC7}" srcOrd="3" destOrd="0" parTransId="{CBE621C3-21DB-4174-AD20-6AF29BDBE68B}" sibTransId="{7F7FC7CE-CFEB-4AB1-A9AF-ACB9EDF56C71}"/>
    <dgm:cxn modelId="{46BF85D3-C963-48DD-A3E2-D0DDF61574C8}" srcId="{6773AEBE-5B87-405F-AB76-E2FBA110C937}" destId="{D6D6869C-ABFE-4DAA-85DB-E1F68E6EDD9B}" srcOrd="1" destOrd="0" parTransId="{E0A13E7E-325C-4DBC-B751-1329083E536A}" sibTransId="{732500D6-BE7F-498C-9648-761448581131}"/>
    <dgm:cxn modelId="{885B42D6-D9F6-4144-9CF7-939DDBA31F36}" srcId="{8446D277-58B6-452E-98BC-ACAADA1D2AAE}" destId="{5175DA10-ECFA-45A9-8EF7-0C80082DBD7C}" srcOrd="2" destOrd="0" parTransId="{882699BC-CE1C-4030-B1BB-DE223EB8A5C5}" sibTransId="{2150E38B-5F4E-4046-B6CC-3DCE923D50D4}"/>
    <dgm:cxn modelId="{B09CA4D9-CE6F-49C1-9FDB-F889F8609505}" type="presOf" srcId="{2E21B873-E4F5-4DBD-B826-D0D957B46A4E}" destId="{F98561B9-4626-47F2-840D-C6C87A22832C}" srcOrd="0" destOrd="1" presId="urn:microsoft.com/office/officeart/2005/8/layout/hList1"/>
    <dgm:cxn modelId="{BAE679E2-0FE4-43E0-A26A-345FCBC87F8C}" type="presOf" srcId="{D6D6869C-ABFE-4DAA-85DB-E1F68E6EDD9B}" destId="{5068B98D-3B36-4A4F-B468-D05E6D4E3684}" srcOrd="0" destOrd="0" presId="urn:microsoft.com/office/officeart/2005/8/layout/hList1"/>
    <dgm:cxn modelId="{D46B5AF3-6F70-4565-895A-FD6BF4BA8A64}" type="presOf" srcId="{10D0EA33-5AC0-45F2-A0AC-4BA28C9667BD}" destId="{F98561B9-4626-47F2-840D-C6C87A22832C}" srcOrd="0" destOrd="2" presId="urn:microsoft.com/office/officeart/2005/8/layout/hList1"/>
    <dgm:cxn modelId="{9AE7B265-C233-45A5-970D-AD5609DC691F}" type="presParOf" srcId="{E4262D28-A25C-437E-939B-0F3DDAA99710}" destId="{7B61F1AA-B7C0-4510-A04C-40D98E69C95F}" srcOrd="0" destOrd="0" presId="urn:microsoft.com/office/officeart/2005/8/layout/hList1"/>
    <dgm:cxn modelId="{61856F5E-EF28-442F-BC4D-2271D3F4D854}" type="presParOf" srcId="{7B61F1AA-B7C0-4510-A04C-40D98E69C95F}" destId="{E055822A-8C1E-4944-B37A-CA38795738AE}" srcOrd="0" destOrd="0" presId="urn:microsoft.com/office/officeart/2005/8/layout/hList1"/>
    <dgm:cxn modelId="{9C81E421-19EC-46BE-BDB5-BE080EF97162}" type="presParOf" srcId="{7B61F1AA-B7C0-4510-A04C-40D98E69C95F}" destId="{AC8E6E12-81D5-44C3-9AD8-AF9C8FDC4441}" srcOrd="1" destOrd="0" presId="urn:microsoft.com/office/officeart/2005/8/layout/hList1"/>
    <dgm:cxn modelId="{E5A5F7A7-B15B-4BC8-B3BB-5229E9B6E860}" type="presParOf" srcId="{E4262D28-A25C-437E-939B-0F3DDAA99710}" destId="{A9ED5531-D5BB-4542-932D-2257355F3E68}" srcOrd="1" destOrd="0" presId="urn:microsoft.com/office/officeart/2005/8/layout/hList1"/>
    <dgm:cxn modelId="{AF168290-F6E5-48AB-A421-35B05E23B35A}" type="presParOf" srcId="{E4262D28-A25C-437E-939B-0F3DDAA99710}" destId="{DB7AC223-F98B-4B6E-BC17-E2FAADD3E027}" srcOrd="2" destOrd="0" presId="urn:microsoft.com/office/officeart/2005/8/layout/hList1"/>
    <dgm:cxn modelId="{412E5371-B5B5-4B96-A538-E85BDCD9D685}" type="presParOf" srcId="{DB7AC223-F98B-4B6E-BC17-E2FAADD3E027}" destId="{5068B98D-3B36-4A4F-B468-D05E6D4E3684}" srcOrd="0" destOrd="0" presId="urn:microsoft.com/office/officeart/2005/8/layout/hList1"/>
    <dgm:cxn modelId="{C05B6D6E-E63A-452D-AC7D-04022A266B34}" type="presParOf" srcId="{DB7AC223-F98B-4B6E-BC17-E2FAADD3E027}" destId="{92F92FD1-4815-4E01-AEB5-24AE00B13963}" srcOrd="1" destOrd="0" presId="urn:microsoft.com/office/officeart/2005/8/layout/hList1"/>
    <dgm:cxn modelId="{0C0C11BC-190B-4C1C-AD56-A38C0436FE60}" type="presParOf" srcId="{E4262D28-A25C-437E-939B-0F3DDAA99710}" destId="{548BC878-BE5F-4B41-915F-B50012800483}" srcOrd="3" destOrd="0" presId="urn:microsoft.com/office/officeart/2005/8/layout/hList1"/>
    <dgm:cxn modelId="{317BB7AF-B791-4422-B25A-BF50A953DB71}" type="presParOf" srcId="{E4262D28-A25C-437E-939B-0F3DDAA99710}" destId="{E8A7552E-A5C7-414F-ACE9-2DC92DCDF5B8}" srcOrd="4" destOrd="0" presId="urn:microsoft.com/office/officeart/2005/8/layout/hList1"/>
    <dgm:cxn modelId="{12FBF05B-0A84-483B-9950-48B8C7BAB1BF}" type="presParOf" srcId="{E8A7552E-A5C7-414F-ACE9-2DC92DCDF5B8}" destId="{10E0B685-FF19-4EE9-81C5-E04182FA09A6}" srcOrd="0" destOrd="0" presId="urn:microsoft.com/office/officeart/2005/8/layout/hList1"/>
    <dgm:cxn modelId="{B7D7366E-FEE9-4706-AB6E-9B28E20B2199}" type="presParOf" srcId="{E8A7552E-A5C7-414F-ACE9-2DC92DCDF5B8}" destId="{F98561B9-4626-47F2-840D-C6C87A22832C}" srcOrd="1" destOrd="0" presId="urn:microsoft.com/office/officeart/2005/8/layout/hList1"/>
    <dgm:cxn modelId="{9C9E4FA8-3503-4F2A-B18A-36A77BED3787}" type="presParOf" srcId="{E4262D28-A25C-437E-939B-0F3DDAA99710}" destId="{FB461A4B-A761-4A47-9EF1-526367302250}" srcOrd="5" destOrd="0" presId="urn:microsoft.com/office/officeart/2005/8/layout/hList1"/>
    <dgm:cxn modelId="{492AB13B-78EB-45EC-A162-3E95E1B965CD}" type="presParOf" srcId="{E4262D28-A25C-437E-939B-0F3DDAA99710}" destId="{A23C07C1-8149-46E1-81C2-8E024F09D4B7}" srcOrd="6" destOrd="0" presId="urn:microsoft.com/office/officeart/2005/8/layout/hList1"/>
    <dgm:cxn modelId="{97B8891A-F4DF-4710-A844-53797788EDAF}" type="presParOf" srcId="{A23C07C1-8149-46E1-81C2-8E024F09D4B7}" destId="{407DEB45-8217-4F79-B49F-E160B7FC878A}" srcOrd="0" destOrd="0" presId="urn:microsoft.com/office/officeart/2005/8/layout/hList1"/>
    <dgm:cxn modelId="{C604DDF5-99E4-45E4-9171-2E3BE2ACA8E4}" type="presParOf" srcId="{A23C07C1-8149-46E1-81C2-8E024F09D4B7}" destId="{6A536079-5AB5-40DE-AD98-08753973865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F07F31-12AC-4F54-88F6-F2245EFE96C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B3219B9-4A33-4B21-B80D-63273F7B8863}">
      <dgm:prSet/>
      <dgm:spPr/>
      <dgm:t>
        <a:bodyPr/>
        <a:lstStyle/>
        <a:p>
          <a:r>
            <a:rPr lang="en-US" dirty="0"/>
            <a:t>Incandescent (less common)</a:t>
          </a:r>
        </a:p>
      </dgm:t>
    </dgm:pt>
    <dgm:pt modelId="{5F9A3B44-7ECB-43B4-9822-522AB4150B5C}" type="parTrans" cxnId="{98C33ED6-4A77-4E7B-A19F-60EFCB7892DC}">
      <dgm:prSet/>
      <dgm:spPr/>
      <dgm:t>
        <a:bodyPr/>
        <a:lstStyle/>
        <a:p>
          <a:endParaRPr lang="en-US"/>
        </a:p>
      </dgm:t>
    </dgm:pt>
    <dgm:pt modelId="{2D0A096A-1CFE-4EEA-A0D7-37A529DD4A4F}" type="sibTrans" cxnId="{98C33ED6-4A77-4E7B-A19F-60EFCB7892DC}">
      <dgm:prSet/>
      <dgm:spPr/>
      <dgm:t>
        <a:bodyPr/>
        <a:lstStyle/>
        <a:p>
          <a:endParaRPr lang="en-US"/>
        </a:p>
      </dgm:t>
    </dgm:pt>
    <dgm:pt modelId="{F2449743-DB04-4659-BA4A-1DAB18E0FDFB}">
      <dgm:prSet/>
      <dgm:spPr/>
      <dgm:t>
        <a:bodyPr/>
        <a:lstStyle/>
        <a:p>
          <a:r>
            <a:rPr lang="en-US" dirty="0"/>
            <a:t>Fluorescent (most common)</a:t>
          </a:r>
        </a:p>
      </dgm:t>
    </dgm:pt>
    <dgm:pt modelId="{C45EFD1A-86B9-4A1C-ADF4-648273B914D0}" type="parTrans" cxnId="{BABE75AE-5455-4366-99F7-8D68ADEE403A}">
      <dgm:prSet/>
      <dgm:spPr/>
      <dgm:t>
        <a:bodyPr/>
        <a:lstStyle/>
        <a:p>
          <a:endParaRPr lang="en-US"/>
        </a:p>
      </dgm:t>
    </dgm:pt>
    <dgm:pt modelId="{EDEC81A0-C0A6-4522-8996-545911F929C7}" type="sibTrans" cxnId="{BABE75AE-5455-4366-99F7-8D68ADEE403A}">
      <dgm:prSet/>
      <dgm:spPr/>
      <dgm:t>
        <a:bodyPr/>
        <a:lstStyle/>
        <a:p>
          <a:endParaRPr lang="en-US"/>
        </a:p>
      </dgm:t>
    </dgm:pt>
    <dgm:pt modelId="{8E77A72B-A6E9-46D0-8C41-AE25FBCB7D48}">
      <dgm:prSet/>
      <dgm:spPr/>
      <dgm:t>
        <a:bodyPr/>
        <a:lstStyle/>
        <a:p>
          <a:r>
            <a:rPr lang="en-US"/>
            <a:t>High Intensity Discharge (HID)</a:t>
          </a:r>
        </a:p>
      </dgm:t>
    </dgm:pt>
    <dgm:pt modelId="{828AB757-1F14-41C9-9072-88815834A2A6}" type="parTrans" cxnId="{05564B9E-08D1-4841-BAD6-E5720EA4BAAA}">
      <dgm:prSet/>
      <dgm:spPr/>
      <dgm:t>
        <a:bodyPr/>
        <a:lstStyle/>
        <a:p>
          <a:endParaRPr lang="en-US"/>
        </a:p>
      </dgm:t>
    </dgm:pt>
    <dgm:pt modelId="{BFE47E8C-A156-4A43-855C-CAE610F35609}" type="sibTrans" cxnId="{05564B9E-08D1-4841-BAD6-E5720EA4BAAA}">
      <dgm:prSet/>
      <dgm:spPr/>
      <dgm:t>
        <a:bodyPr/>
        <a:lstStyle/>
        <a:p>
          <a:endParaRPr lang="en-US"/>
        </a:p>
      </dgm:t>
    </dgm:pt>
    <dgm:pt modelId="{DCF56220-A746-4747-B4E5-FD2986753098}">
      <dgm:prSet/>
      <dgm:spPr/>
      <dgm:t>
        <a:bodyPr/>
        <a:lstStyle/>
        <a:p>
          <a:r>
            <a:rPr lang="en-US" dirty="0"/>
            <a:t>Light Emitting Diode (LED)</a:t>
          </a:r>
        </a:p>
      </dgm:t>
    </dgm:pt>
    <dgm:pt modelId="{982A8A9F-F358-4010-A7C6-D3CA944E9E24}" type="parTrans" cxnId="{5E302690-457A-4CFB-AD2E-A8E7EF913FAD}">
      <dgm:prSet/>
      <dgm:spPr/>
      <dgm:t>
        <a:bodyPr/>
        <a:lstStyle/>
        <a:p>
          <a:endParaRPr lang="en-US"/>
        </a:p>
      </dgm:t>
    </dgm:pt>
    <dgm:pt modelId="{7ABCFCEC-4FCF-49E6-BA1C-75B7833372C9}" type="sibTrans" cxnId="{5E302690-457A-4CFB-AD2E-A8E7EF913FAD}">
      <dgm:prSet/>
      <dgm:spPr/>
      <dgm:t>
        <a:bodyPr/>
        <a:lstStyle/>
        <a:p>
          <a:endParaRPr lang="en-US"/>
        </a:p>
      </dgm:t>
    </dgm:pt>
    <dgm:pt modelId="{34D2DD2C-24B2-405F-9DB1-59EA719F6B50}" type="pres">
      <dgm:prSet presAssocID="{B2F07F31-12AC-4F54-88F6-F2245EFE96C3}" presName="linear" presStyleCnt="0">
        <dgm:presLayoutVars>
          <dgm:animLvl val="lvl"/>
          <dgm:resizeHandles val="exact"/>
        </dgm:presLayoutVars>
      </dgm:prSet>
      <dgm:spPr/>
    </dgm:pt>
    <dgm:pt modelId="{3CC9F29D-C4A2-43BD-B30B-C0107F824E6F}" type="pres">
      <dgm:prSet presAssocID="{8B3219B9-4A33-4B21-B80D-63273F7B8863}" presName="parentText" presStyleLbl="node1" presStyleIdx="0" presStyleCnt="4" custLinFactNeighborY="-19599">
        <dgm:presLayoutVars>
          <dgm:chMax val="0"/>
          <dgm:bulletEnabled val="1"/>
        </dgm:presLayoutVars>
      </dgm:prSet>
      <dgm:spPr/>
    </dgm:pt>
    <dgm:pt modelId="{40C657A0-EAC4-4201-9CC1-7DD608ECCB0E}" type="pres">
      <dgm:prSet presAssocID="{2D0A096A-1CFE-4EEA-A0D7-37A529DD4A4F}" presName="spacer" presStyleCnt="0"/>
      <dgm:spPr/>
    </dgm:pt>
    <dgm:pt modelId="{7F325A7B-FA0D-46DE-A479-3A6B74E30213}" type="pres">
      <dgm:prSet presAssocID="{F2449743-DB04-4659-BA4A-1DAB18E0FDFB}" presName="parentText" presStyleLbl="node1" presStyleIdx="1" presStyleCnt="4">
        <dgm:presLayoutVars>
          <dgm:chMax val="0"/>
          <dgm:bulletEnabled val="1"/>
        </dgm:presLayoutVars>
      </dgm:prSet>
      <dgm:spPr/>
    </dgm:pt>
    <dgm:pt modelId="{062E2A48-72E2-4F5A-B669-94ED0AEC8DBA}" type="pres">
      <dgm:prSet presAssocID="{EDEC81A0-C0A6-4522-8996-545911F929C7}" presName="spacer" presStyleCnt="0"/>
      <dgm:spPr/>
    </dgm:pt>
    <dgm:pt modelId="{033BBC5F-F6B7-4657-BD1A-08178D163338}" type="pres">
      <dgm:prSet presAssocID="{8E77A72B-A6E9-46D0-8C41-AE25FBCB7D48}" presName="parentText" presStyleLbl="node1" presStyleIdx="2" presStyleCnt="4">
        <dgm:presLayoutVars>
          <dgm:chMax val="0"/>
          <dgm:bulletEnabled val="1"/>
        </dgm:presLayoutVars>
      </dgm:prSet>
      <dgm:spPr/>
    </dgm:pt>
    <dgm:pt modelId="{6062B406-E344-4485-8F62-9715783C886B}" type="pres">
      <dgm:prSet presAssocID="{BFE47E8C-A156-4A43-855C-CAE610F35609}" presName="spacer" presStyleCnt="0"/>
      <dgm:spPr/>
    </dgm:pt>
    <dgm:pt modelId="{409D8EB3-30ED-48A8-B5F0-9C73BC9FCE02}" type="pres">
      <dgm:prSet presAssocID="{DCF56220-A746-4747-B4E5-FD2986753098}" presName="parentText" presStyleLbl="node1" presStyleIdx="3" presStyleCnt="4">
        <dgm:presLayoutVars>
          <dgm:chMax val="0"/>
          <dgm:bulletEnabled val="1"/>
        </dgm:presLayoutVars>
      </dgm:prSet>
      <dgm:spPr/>
    </dgm:pt>
  </dgm:ptLst>
  <dgm:cxnLst>
    <dgm:cxn modelId="{D9AA5B2F-04A2-494C-AD53-E28A6F3A5F45}" type="presOf" srcId="{8E77A72B-A6E9-46D0-8C41-AE25FBCB7D48}" destId="{033BBC5F-F6B7-4657-BD1A-08178D163338}" srcOrd="0" destOrd="0" presId="urn:microsoft.com/office/officeart/2005/8/layout/vList2"/>
    <dgm:cxn modelId="{5E302690-457A-4CFB-AD2E-A8E7EF913FAD}" srcId="{B2F07F31-12AC-4F54-88F6-F2245EFE96C3}" destId="{DCF56220-A746-4747-B4E5-FD2986753098}" srcOrd="3" destOrd="0" parTransId="{982A8A9F-F358-4010-A7C6-D3CA944E9E24}" sibTransId="{7ABCFCEC-4FCF-49E6-BA1C-75B7833372C9}"/>
    <dgm:cxn modelId="{05564B9E-08D1-4841-BAD6-E5720EA4BAAA}" srcId="{B2F07F31-12AC-4F54-88F6-F2245EFE96C3}" destId="{8E77A72B-A6E9-46D0-8C41-AE25FBCB7D48}" srcOrd="2" destOrd="0" parTransId="{828AB757-1F14-41C9-9072-88815834A2A6}" sibTransId="{BFE47E8C-A156-4A43-855C-CAE610F35609}"/>
    <dgm:cxn modelId="{BABE75AE-5455-4366-99F7-8D68ADEE403A}" srcId="{B2F07F31-12AC-4F54-88F6-F2245EFE96C3}" destId="{F2449743-DB04-4659-BA4A-1DAB18E0FDFB}" srcOrd="1" destOrd="0" parTransId="{C45EFD1A-86B9-4A1C-ADF4-648273B914D0}" sibTransId="{EDEC81A0-C0A6-4522-8996-545911F929C7}"/>
    <dgm:cxn modelId="{C26D83B6-5A3A-4851-8A5D-F1746CEB9756}" type="presOf" srcId="{DCF56220-A746-4747-B4E5-FD2986753098}" destId="{409D8EB3-30ED-48A8-B5F0-9C73BC9FCE02}" srcOrd="0" destOrd="0" presId="urn:microsoft.com/office/officeart/2005/8/layout/vList2"/>
    <dgm:cxn modelId="{788FEFB6-C959-4C20-8B24-ECCD801600D1}" type="presOf" srcId="{8B3219B9-4A33-4B21-B80D-63273F7B8863}" destId="{3CC9F29D-C4A2-43BD-B30B-C0107F824E6F}" srcOrd="0" destOrd="0" presId="urn:microsoft.com/office/officeart/2005/8/layout/vList2"/>
    <dgm:cxn modelId="{C428DCBF-37B0-4B7E-8840-93BB63241A2A}" type="presOf" srcId="{B2F07F31-12AC-4F54-88F6-F2245EFE96C3}" destId="{34D2DD2C-24B2-405F-9DB1-59EA719F6B50}" srcOrd="0" destOrd="0" presId="urn:microsoft.com/office/officeart/2005/8/layout/vList2"/>
    <dgm:cxn modelId="{98C33ED6-4A77-4E7B-A19F-60EFCB7892DC}" srcId="{B2F07F31-12AC-4F54-88F6-F2245EFE96C3}" destId="{8B3219B9-4A33-4B21-B80D-63273F7B8863}" srcOrd="0" destOrd="0" parTransId="{5F9A3B44-7ECB-43B4-9822-522AB4150B5C}" sibTransId="{2D0A096A-1CFE-4EEA-A0D7-37A529DD4A4F}"/>
    <dgm:cxn modelId="{7B9EBAF9-505F-4F4C-9924-CEFFED50F667}" type="presOf" srcId="{F2449743-DB04-4659-BA4A-1DAB18E0FDFB}" destId="{7F325A7B-FA0D-46DE-A479-3A6B74E30213}" srcOrd="0" destOrd="0" presId="urn:microsoft.com/office/officeart/2005/8/layout/vList2"/>
    <dgm:cxn modelId="{DA4251FA-39DA-4CCD-8D98-44D55EDF8D67}" type="presParOf" srcId="{34D2DD2C-24B2-405F-9DB1-59EA719F6B50}" destId="{3CC9F29D-C4A2-43BD-B30B-C0107F824E6F}" srcOrd="0" destOrd="0" presId="urn:microsoft.com/office/officeart/2005/8/layout/vList2"/>
    <dgm:cxn modelId="{FBCD50FB-270A-45FA-92E0-373599D2D0D9}" type="presParOf" srcId="{34D2DD2C-24B2-405F-9DB1-59EA719F6B50}" destId="{40C657A0-EAC4-4201-9CC1-7DD608ECCB0E}" srcOrd="1" destOrd="0" presId="urn:microsoft.com/office/officeart/2005/8/layout/vList2"/>
    <dgm:cxn modelId="{56F19536-5F93-482C-B661-99A481E5751A}" type="presParOf" srcId="{34D2DD2C-24B2-405F-9DB1-59EA719F6B50}" destId="{7F325A7B-FA0D-46DE-A479-3A6B74E30213}" srcOrd="2" destOrd="0" presId="urn:microsoft.com/office/officeart/2005/8/layout/vList2"/>
    <dgm:cxn modelId="{CAE57E02-527F-4677-B9DA-1A23419116B5}" type="presParOf" srcId="{34D2DD2C-24B2-405F-9DB1-59EA719F6B50}" destId="{062E2A48-72E2-4F5A-B669-94ED0AEC8DBA}" srcOrd="3" destOrd="0" presId="urn:microsoft.com/office/officeart/2005/8/layout/vList2"/>
    <dgm:cxn modelId="{84D0976B-11C0-445C-B7D3-38386ECE51FA}" type="presParOf" srcId="{34D2DD2C-24B2-405F-9DB1-59EA719F6B50}" destId="{033BBC5F-F6B7-4657-BD1A-08178D163338}" srcOrd="4" destOrd="0" presId="urn:microsoft.com/office/officeart/2005/8/layout/vList2"/>
    <dgm:cxn modelId="{9CBD33BC-AF7F-4C2C-9BCC-CFEB34913597}" type="presParOf" srcId="{34D2DD2C-24B2-405F-9DB1-59EA719F6B50}" destId="{6062B406-E344-4485-8F62-9715783C886B}" srcOrd="5" destOrd="0" presId="urn:microsoft.com/office/officeart/2005/8/layout/vList2"/>
    <dgm:cxn modelId="{40A2D861-6D74-46BB-903B-C1F610695891}" type="presParOf" srcId="{34D2DD2C-24B2-405F-9DB1-59EA719F6B50}" destId="{409D8EB3-30ED-48A8-B5F0-9C73BC9FCE0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7B1642-183D-41F6-9B7D-2FA7F6D5820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CE10A67-B919-41AE-8C01-56681B2C3E24}">
      <dgm:prSet/>
      <dgm:spPr/>
      <dgm:t>
        <a:bodyPr/>
        <a:lstStyle/>
        <a:p>
          <a:r>
            <a:rPr lang="en-US" baseline="0"/>
            <a:t>Mercury vapor changes electric current into UV light</a:t>
          </a:r>
          <a:endParaRPr lang="en-US"/>
        </a:p>
      </dgm:t>
    </dgm:pt>
    <dgm:pt modelId="{AC5EBEA7-6631-46D5-A5B4-50FCBAC08AFB}" type="parTrans" cxnId="{896A5145-E738-449B-8A80-E76652E67FDF}">
      <dgm:prSet/>
      <dgm:spPr/>
      <dgm:t>
        <a:bodyPr/>
        <a:lstStyle/>
        <a:p>
          <a:endParaRPr lang="en-US"/>
        </a:p>
      </dgm:t>
    </dgm:pt>
    <dgm:pt modelId="{C220D64C-3167-4233-82C5-9967F04F1839}" type="sibTrans" cxnId="{896A5145-E738-449B-8A80-E76652E67FDF}">
      <dgm:prSet/>
      <dgm:spPr/>
      <dgm:t>
        <a:bodyPr/>
        <a:lstStyle/>
        <a:p>
          <a:endParaRPr lang="en-US"/>
        </a:p>
      </dgm:t>
    </dgm:pt>
    <dgm:pt modelId="{1D12AC4C-79A7-46C7-9C1E-2B824F30CC58}">
      <dgm:prSet/>
      <dgm:spPr/>
      <dgm:t>
        <a:bodyPr/>
        <a:lstStyle/>
        <a:p>
          <a:r>
            <a:rPr lang="en-US" baseline="0"/>
            <a:t>Phosphor coating changes UV light into visible light</a:t>
          </a:r>
          <a:endParaRPr lang="en-US"/>
        </a:p>
      </dgm:t>
    </dgm:pt>
    <dgm:pt modelId="{8D69FAAF-D8F3-4F95-AE4B-378D0C2C6606}" type="parTrans" cxnId="{CD41D8B0-EE98-45E0-BFFE-B3F3ED0FB76F}">
      <dgm:prSet/>
      <dgm:spPr/>
      <dgm:t>
        <a:bodyPr/>
        <a:lstStyle/>
        <a:p>
          <a:endParaRPr lang="en-US"/>
        </a:p>
      </dgm:t>
    </dgm:pt>
    <dgm:pt modelId="{232C8856-5026-4577-9C07-68CBA5314EA4}" type="sibTrans" cxnId="{CD41D8B0-EE98-45E0-BFFE-B3F3ED0FB76F}">
      <dgm:prSet/>
      <dgm:spPr/>
      <dgm:t>
        <a:bodyPr/>
        <a:lstStyle/>
        <a:p>
          <a:endParaRPr lang="en-US"/>
        </a:p>
      </dgm:t>
    </dgm:pt>
    <dgm:pt modelId="{A2D953D4-4461-48DE-8F27-8ACDE6988CA3}">
      <dgm:prSet/>
      <dgm:spPr/>
      <dgm:t>
        <a:bodyPr/>
        <a:lstStyle/>
        <a:p>
          <a:r>
            <a:rPr lang="en-US" baseline="0"/>
            <a:t>Requires a ballast</a:t>
          </a:r>
          <a:endParaRPr lang="en-US"/>
        </a:p>
      </dgm:t>
    </dgm:pt>
    <dgm:pt modelId="{003CFC65-C852-42C2-9A26-F76B85409B83}" type="parTrans" cxnId="{A46D033E-A97A-4521-8CF4-93EE681232ED}">
      <dgm:prSet/>
      <dgm:spPr/>
      <dgm:t>
        <a:bodyPr/>
        <a:lstStyle/>
        <a:p>
          <a:endParaRPr lang="en-US"/>
        </a:p>
      </dgm:t>
    </dgm:pt>
    <dgm:pt modelId="{7A06D612-A390-44DE-B131-91F121BDAE10}" type="sibTrans" cxnId="{A46D033E-A97A-4521-8CF4-93EE681232ED}">
      <dgm:prSet/>
      <dgm:spPr/>
      <dgm:t>
        <a:bodyPr/>
        <a:lstStyle/>
        <a:p>
          <a:endParaRPr lang="en-US"/>
        </a:p>
      </dgm:t>
    </dgm:pt>
    <dgm:pt modelId="{481B5E0B-A27E-48F0-AA03-F6B54BD50035}">
      <dgm:prSet/>
      <dgm:spPr/>
      <dgm:t>
        <a:bodyPr/>
        <a:lstStyle/>
        <a:p>
          <a:r>
            <a:rPr lang="en-US"/>
            <a:t>Magnetic ballasts are old-school</a:t>
          </a:r>
        </a:p>
      </dgm:t>
    </dgm:pt>
    <dgm:pt modelId="{263C90B0-6250-4DF6-90B6-83B9C7F8F449}" type="parTrans" cxnId="{557A1560-5298-4B43-9438-48FC5A780ADB}">
      <dgm:prSet/>
      <dgm:spPr/>
      <dgm:t>
        <a:bodyPr/>
        <a:lstStyle/>
        <a:p>
          <a:endParaRPr lang="en-US"/>
        </a:p>
      </dgm:t>
    </dgm:pt>
    <dgm:pt modelId="{0AE63609-F080-4EB0-822D-D1F9958A6B7B}" type="sibTrans" cxnId="{557A1560-5298-4B43-9438-48FC5A780ADB}">
      <dgm:prSet/>
      <dgm:spPr/>
      <dgm:t>
        <a:bodyPr/>
        <a:lstStyle/>
        <a:p>
          <a:endParaRPr lang="en-US"/>
        </a:p>
      </dgm:t>
    </dgm:pt>
    <dgm:pt modelId="{5E9232F9-03A3-4636-960B-B60074150343}">
      <dgm:prSet/>
      <dgm:spPr/>
      <dgm:t>
        <a:bodyPr/>
        <a:lstStyle/>
        <a:p>
          <a:r>
            <a:rPr lang="en-US"/>
            <a:t>Electronic ballasts are newer and much, much, much more efficient</a:t>
          </a:r>
        </a:p>
      </dgm:t>
    </dgm:pt>
    <dgm:pt modelId="{9176F86C-0A7E-42FD-88B7-9A8B1B74FD04}" type="parTrans" cxnId="{03E1ACFA-77AC-4CF7-BC52-FD99012480B5}">
      <dgm:prSet/>
      <dgm:spPr/>
      <dgm:t>
        <a:bodyPr/>
        <a:lstStyle/>
        <a:p>
          <a:endParaRPr lang="en-US"/>
        </a:p>
      </dgm:t>
    </dgm:pt>
    <dgm:pt modelId="{EA5C15CD-EB7F-4864-99DE-A9196EEF2309}" type="sibTrans" cxnId="{03E1ACFA-77AC-4CF7-BC52-FD99012480B5}">
      <dgm:prSet/>
      <dgm:spPr/>
      <dgm:t>
        <a:bodyPr/>
        <a:lstStyle/>
        <a:p>
          <a:endParaRPr lang="en-US"/>
        </a:p>
      </dgm:t>
    </dgm:pt>
    <dgm:pt modelId="{8C9013DD-FEEE-4F75-8B49-758B588D26AE}" type="pres">
      <dgm:prSet presAssocID="{9B7B1642-183D-41F6-9B7D-2FA7F6D58202}" presName="linear" presStyleCnt="0">
        <dgm:presLayoutVars>
          <dgm:animLvl val="lvl"/>
          <dgm:resizeHandles val="exact"/>
        </dgm:presLayoutVars>
      </dgm:prSet>
      <dgm:spPr/>
    </dgm:pt>
    <dgm:pt modelId="{AE181DF1-41F0-4CB4-8761-D1ED6787D206}" type="pres">
      <dgm:prSet presAssocID="{ECE10A67-B919-41AE-8C01-56681B2C3E24}" presName="parentText" presStyleLbl="node1" presStyleIdx="0" presStyleCnt="3">
        <dgm:presLayoutVars>
          <dgm:chMax val="0"/>
          <dgm:bulletEnabled val="1"/>
        </dgm:presLayoutVars>
      </dgm:prSet>
      <dgm:spPr/>
    </dgm:pt>
    <dgm:pt modelId="{33255507-4EF5-4BAA-866E-15359B41EC2A}" type="pres">
      <dgm:prSet presAssocID="{C220D64C-3167-4233-82C5-9967F04F1839}" presName="spacer" presStyleCnt="0"/>
      <dgm:spPr/>
    </dgm:pt>
    <dgm:pt modelId="{483269D4-32DA-4C11-9960-2D9F6A1DFE40}" type="pres">
      <dgm:prSet presAssocID="{1D12AC4C-79A7-46C7-9C1E-2B824F30CC58}" presName="parentText" presStyleLbl="node1" presStyleIdx="1" presStyleCnt="3">
        <dgm:presLayoutVars>
          <dgm:chMax val="0"/>
          <dgm:bulletEnabled val="1"/>
        </dgm:presLayoutVars>
      </dgm:prSet>
      <dgm:spPr/>
    </dgm:pt>
    <dgm:pt modelId="{0EFF883C-9D29-4FAA-97EE-03947F2DC912}" type="pres">
      <dgm:prSet presAssocID="{232C8856-5026-4577-9C07-68CBA5314EA4}" presName="spacer" presStyleCnt="0"/>
      <dgm:spPr/>
    </dgm:pt>
    <dgm:pt modelId="{F7726261-179B-4BE4-8C6F-3C05D9505A10}" type="pres">
      <dgm:prSet presAssocID="{A2D953D4-4461-48DE-8F27-8ACDE6988CA3}" presName="parentText" presStyleLbl="node1" presStyleIdx="2" presStyleCnt="3">
        <dgm:presLayoutVars>
          <dgm:chMax val="0"/>
          <dgm:bulletEnabled val="1"/>
        </dgm:presLayoutVars>
      </dgm:prSet>
      <dgm:spPr/>
    </dgm:pt>
    <dgm:pt modelId="{C05CECD6-66DF-4D22-84C3-20885615017F}" type="pres">
      <dgm:prSet presAssocID="{A2D953D4-4461-48DE-8F27-8ACDE6988CA3}" presName="childText" presStyleLbl="revTx" presStyleIdx="0" presStyleCnt="1">
        <dgm:presLayoutVars>
          <dgm:bulletEnabled val="1"/>
        </dgm:presLayoutVars>
      </dgm:prSet>
      <dgm:spPr/>
    </dgm:pt>
  </dgm:ptLst>
  <dgm:cxnLst>
    <dgm:cxn modelId="{CDA8E312-DE0C-402B-A4D3-70BFB34934F1}" type="presOf" srcId="{5E9232F9-03A3-4636-960B-B60074150343}" destId="{C05CECD6-66DF-4D22-84C3-20885615017F}" srcOrd="0" destOrd="1" presId="urn:microsoft.com/office/officeart/2005/8/layout/vList2"/>
    <dgm:cxn modelId="{D475A718-E40C-4A9F-8A81-E7F56354FDD6}" type="presOf" srcId="{ECE10A67-B919-41AE-8C01-56681B2C3E24}" destId="{AE181DF1-41F0-4CB4-8761-D1ED6787D206}" srcOrd="0" destOrd="0" presId="urn:microsoft.com/office/officeart/2005/8/layout/vList2"/>
    <dgm:cxn modelId="{A46D033E-A97A-4521-8CF4-93EE681232ED}" srcId="{9B7B1642-183D-41F6-9B7D-2FA7F6D58202}" destId="{A2D953D4-4461-48DE-8F27-8ACDE6988CA3}" srcOrd="2" destOrd="0" parTransId="{003CFC65-C852-42C2-9A26-F76B85409B83}" sibTransId="{7A06D612-A390-44DE-B131-91F121BDAE10}"/>
    <dgm:cxn modelId="{557A1560-5298-4B43-9438-48FC5A780ADB}" srcId="{A2D953D4-4461-48DE-8F27-8ACDE6988CA3}" destId="{481B5E0B-A27E-48F0-AA03-F6B54BD50035}" srcOrd="0" destOrd="0" parTransId="{263C90B0-6250-4DF6-90B6-83B9C7F8F449}" sibTransId="{0AE63609-F080-4EB0-822D-D1F9958A6B7B}"/>
    <dgm:cxn modelId="{3A997642-8DBB-4AE6-BD45-EA2F865E29DB}" type="presOf" srcId="{481B5E0B-A27E-48F0-AA03-F6B54BD50035}" destId="{C05CECD6-66DF-4D22-84C3-20885615017F}" srcOrd="0" destOrd="0" presId="urn:microsoft.com/office/officeart/2005/8/layout/vList2"/>
    <dgm:cxn modelId="{896A5145-E738-449B-8A80-E76652E67FDF}" srcId="{9B7B1642-183D-41F6-9B7D-2FA7F6D58202}" destId="{ECE10A67-B919-41AE-8C01-56681B2C3E24}" srcOrd="0" destOrd="0" parTransId="{AC5EBEA7-6631-46D5-A5B4-50FCBAC08AFB}" sibTransId="{C220D64C-3167-4233-82C5-9967F04F1839}"/>
    <dgm:cxn modelId="{48242A6C-E9F3-42B5-A05A-0479DE72253A}" type="presOf" srcId="{A2D953D4-4461-48DE-8F27-8ACDE6988CA3}" destId="{F7726261-179B-4BE4-8C6F-3C05D9505A10}" srcOrd="0" destOrd="0" presId="urn:microsoft.com/office/officeart/2005/8/layout/vList2"/>
    <dgm:cxn modelId="{A3F48171-7366-48AA-B9E6-5079BCB9398A}" type="presOf" srcId="{1D12AC4C-79A7-46C7-9C1E-2B824F30CC58}" destId="{483269D4-32DA-4C11-9960-2D9F6A1DFE40}" srcOrd="0" destOrd="0" presId="urn:microsoft.com/office/officeart/2005/8/layout/vList2"/>
    <dgm:cxn modelId="{F86B37A4-B977-44CF-A010-1181B626F31E}" type="presOf" srcId="{9B7B1642-183D-41F6-9B7D-2FA7F6D58202}" destId="{8C9013DD-FEEE-4F75-8B49-758B588D26AE}" srcOrd="0" destOrd="0" presId="urn:microsoft.com/office/officeart/2005/8/layout/vList2"/>
    <dgm:cxn modelId="{CD41D8B0-EE98-45E0-BFFE-B3F3ED0FB76F}" srcId="{9B7B1642-183D-41F6-9B7D-2FA7F6D58202}" destId="{1D12AC4C-79A7-46C7-9C1E-2B824F30CC58}" srcOrd="1" destOrd="0" parTransId="{8D69FAAF-D8F3-4F95-AE4B-378D0C2C6606}" sibTransId="{232C8856-5026-4577-9C07-68CBA5314EA4}"/>
    <dgm:cxn modelId="{03E1ACFA-77AC-4CF7-BC52-FD99012480B5}" srcId="{A2D953D4-4461-48DE-8F27-8ACDE6988CA3}" destId="{5E9232F9-03A3-4636-960B-B60074150343}" srcOrd="1" destOrd="0" parTransId="{9176F86C-0A7E-42FD-88B7-9A8B1B74FD04}" sibTransId="{EA5C15CD-EB7F-4864-99DE-A9196EEF2309}"/>
    <dgm:cxn modelId="{72C34F79-D78B-4F49-8DEC-8E907D9F0889}" type="presParOf" srcId="{8C9013DD-FEEE-4F75-8B49-758B588D26AE}" destId="{AE181DF1-41F0-4CB4-8761-D1ED6787D206}" srcOrd="0" destOrd="0" presId="urn:microsoft.com/office/officeart/2005/8/layout/vList2"/>
    <dgm:cxn modelId="{1BFE6CBD-7AAB-4555-A653-B4ACC617584E}" type="presParOf" srcId="{8C9013DD-FEEE-4F75-8B49-758B588D26AE}" destId="{33255507-4EF5-4BAA-866E-15359B41EC2A}" srcOrd="1" destOrd="0" presId="urn:microsoft.com/office/officeart/2005/8/layout/vList2"/>
    <dgm:cxn modelId="{B5E35E23-CAA1-4960-AC70-D3D25A0C3176}" type="presParOf" srcId="{8C9013DD-FEEE-4F75-8B49-758B588D26AE}" destId="{483269D4-32DA-4C11-9960-2D9F6A1DFE40}" srcOrd="2" destOrd="0" presId="urn:microsoft.com/office/officeart/2005/8/layout/vList2"/>
    <dgm:cxn modelId="{B593703B-5DB1-4328-BD97-3BC0B81C9657}" type="presParOf" srcId="{8C9013DD-FEEE-4F75-8B49-758B588D26AE}" destId="{0EFF883C-9D29-4FAA-97EE-03947F2DC912}" srcOrd="3" destOrd="0" presId="urn:microsoft.com/office/officeart/2005/8/layout/vList2"/>
    <dgm:cxn modelId="{AAB35965-3D73-40DE-BEDD-DBC9AD3CC298}" type="presParOf" srcId="{8C9013DD-FEEE-4F75-8B49-758B588D26AE}" destId="{F7726261-179B-4BE4-8C6F-3C05D9505A10}" srcOrd="4" destOrd="0" presId="urn:microsoft.com/office/officeart/2005/8/layout/vList2"/>
    <dgm:cxn modelId="{3F8B207F-7C37-4580-839A-7C0EEAF217B6}" type="presParOf" srcId="{8C9013DD-FEEE-4F75-8B49-758B588D26AE}" destId="{C05CECD6-66DF-4D22-84C3-20885615017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6DB1A58-E5DD-444B-AFBE-BDF16525266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C150D1A-EFA9-4688-874D-D0612F13FFF2}">
      <dgm:prSet/>
      <dgm:spPr/>
      <dgm:t>
        <a:bodyPr/>
        <a:lstStyle/>
        <a:p>
          <a:r>
            <a:rPr lang="en-US"/>
            <a:t>Solid, very efficient</a:t>
          </a:r>
        </a:p>
      </dgm:t>
    </dgm:pt>
    <dgm:pt modelId="{AC07398F-76D5-4A8A-AD2D-D7FD1D8AA742}" type="parTrans" cxnId="{CBA2FC33-AC81-4B6C-BD6F-A4222831B795}">
      <dgm:prSet/>
      <dgm:spPr/>
      <dgm:t>
        <a:bodyPr/>
        <a:lstStyle/>
        <a:p>
          <a:endParaRPr lang="en-US"/>
        </a:p>
      </dgm:t>
    </dgm:pt>
    <dgm:pt modelId="{DE3F1010-3812-469D-8BA8-0754D97DFE66}" type="sibTrans" cxnId="{CBA2FC33-AC81-4B6C-BD6F-A4222831B795}">
      <dgm:prSet/>
      <dgm:spPr/>
      <dgm:t>
        <a:bodyPr/>
        <a:lstStyle/>
        <a:p>
          <a:endParaRPr lang="en-US"/>
        </a:p>
      </dgm:t>
    </dgm:pt>
    <dgm:pt modelId="{8C09DC0F-59CF-4C7A-BC22-4871FC7D000C}">
      <dgm:prSet/>
      <dgm:spPr/>
      <dgm:t>
        <a:bodyPr/>
        <a:lstStyle/>
        <a:p>
          <a:r>
            <a:rPr lang="en-US"/>
            <a:t>Works like a PV cell in reverse</a:t>
          </a:r>
        </a:p>
      </dgm:t>
    </dgm:pt>
    <dgm:pt modelId="{19208E5D-C89A-4020-A8A1-1E6F47AC04B3}" type="parTrans" cxnId="{07DA00F0-A10F-45D8-8185-37D667E3DFC8}">
      <dgm:prSet/>
      <dgm:spPr/>
      <dgm:t>
        <a:bodyPr/>
        <a:lstStyle/>
        <a:p>
          <a:endParaRPr lang="en-US"/>
        </a:p>
      </dgm:t>
    </dgm:pt>
    <dgm:pt modelId="{92F21C10-F97B-4AE6-8514-43B9E7CD0FCB}" type="sibTrans" cxnId="{07DA00F0-A10F-45D8-8185-37D667E3DFC8}">
      <dgm:prSet/>
      <dgm:spPr/>
      <dgm:t>
        <a:bodyPr/>
        <a:lstStyle/>
        <a:p>
          <a:endParaRPr lang="en-US"/>
        </a:p>
      </dgm:t>
    </dgm:pt>
    <dgm:pt modelId="{F1464AD2-C0AB-4E2C-8AB3-33B18259D232}">
      <dgm:prSet/>
      <dgm:spPr/>
      <dgm:t>
        <a:bodyPr/>
        <a:lstStyle/>
        <a:p>
          <a:r>
            <a:rPr lang="en-US"/>
            <a:t>Current will only flow in one direction</a:t>
          </a:r>
        </a:p>
      </dgm:t>
    </dgm:pt>
    <dgm:pt modelId="{86B087AB-6E05-43F0-977B-712AA2F6ED18}" type="parTrans" cxnId="{AB541AAA-4C01-499A-A932-A03DB6A5E70B}">
      <dgm:prSet/>
      <dgm:spPr/>
      <dgm:t>
        <a:bodyPr/>
        <a:lstStyle/>
        <a:p>
          <a:endParaRPr lang="en-US"/>
        </a:p>
      </dgm:t>
    </dgm:pt>
    <dgm:pt modelId="{999056EE-68D9-416A-9BBD-C25357BAC769}" type="sibTrans" cxnId="{AB541AAA-4C01-499A-A932-A03DB6A5E70B}">
      <dgm:prSet/>
      <dgm:spPr/>
      <dgm:t>
        <a:bodyPr/>
        <a:lstStyle/>
        <a:p>
          <a:endParaRPr lang="en-US"/>
        </a:p>
      </dgm:t>
    </dgm:pt>
    <dgm:pt modelId="{D8E88C55-0B2B-4173-900D-2657F04AE8E7}">
      <dgm:prSet/>
      <dgm:spPr/>
      <dgm:t>
        <a:bodyPr/>
        <a:lstStyle/>
        <a:p>
          <a:r>
            <a:rPr lang="en-US"/>
            <a:t>Current energizes electrons and they move from N-type across depletion zone to P-type</a:t>
          </a:r>
        </a:p>
      </dgm:t>
    </dgm:pt>
    <dgm:pt modelId="{3655C3AD-DAFB-475A-9A0B-48067E924CC8}" type="parTrans" cxnId="{6D16A7A8-A3E4-4D29-BE52-4D9E4C0AB938}">
      <dgm:prSet/>
      <dgm:spPr/>
      <dgm:t>
        <a:bodyPr/>
        <a:lstStyle/>
        <a:p>
          <a:endParaRPr lang="en-US"/>
        </a:p>
      </dgm:t>
    </dgm:pt>
    <dgm:pt modelId="{CC67854B-17EC-49DF-B61D-803090687EB8}" type="sibTrans" cxnId="{6D16A7A8-A3E4-4D29-BE52-4D9E4C0AB938}">
      <dgm:prSet/>
      <dgm:spPr/>
      <dgm:t>
        <a:bodyPr/>
        <a:lstStyle/>
        <a:p>
          <a:endParaRPr lang="en-US"/>
        </a:p>
      </dgm:t>
    </dgm:pt>
    <dgm:pt modelId="{32ECA24A-3D5C-4BA6-9FB1-174938B5B076}">
      <dgm:prSet/>
      <dgm:spPr/>
      <dgm:t>
        <a:bodyPr/>
        <a:lstStyle/>
        <a:p>
          <a:r>
            <a:rPr lang="en-US" dirty="0"/>
            <a:t>Electrons then return to lower energy state and release energy as light</a:t>
          </a:r>
        </a:p>
      </dgm:t>
    </dgm:pt>
    <dgm:pt modelId="{7C652D83-20EB-49CD-88B4-1CC4EC5BFCF0}" type="parTrans" cxnId="{7DB1F4E6-8156-4EB7-8EDE-6EF5E6486A1D}">
      <dgm:prSet/>
      <dgm:spPr/>
      <dgm:t>
        <a:bodyPr/>
        <a:lstStyle/>
        <a:p>
          <a:endParaRPr lang="en-US"/>
        </a:p>
      </dgm:t>
    </dgm:pt>
    <dgm:pt modelId="{256D22ED-27F8-4DD7-B5B7-5287C46F51F9}" type="sibTrans" cxnId="{7DB1F4E6-8156-4EB7-8EDE-6EF5E6486A1D}">
      <dgm:prSet/>
      <dgm:spPr/>
      <dgm:t>
        <a:bodyPr/>
        <a:lstStyle/>
        <a:p>
          <a:endParaRPr lang="en-US"/>
        </a:p>
      </dgm:t>
    </dgm:pt>
    <dgm:pt modelId="{96CB6582-2098-4171-BBB1-61C4DC3B3D2E}" type="pres">
      <dgm:prSet presAssocID="{26DB1A58-E5DD-444B-AFBE-BDF165252663}" presName="vert0" presStyleCnt="0">
        <dgm:presLayoutVars>
          <dgm:dir/>
          <dgm:animOne val="branch"/>
          <dgm:animLvl val="lvl"/>
        </dgm:presLayoutVars>
      </dgm:prSet>
      <dgm:spPr/>
    </dgm:pt>
    <dgm:pt modelId="{B674DFA6-B80A-4732-9858-193D6BDCB487}" type="pres">
      <dgm:prSet presAssocID="{EC150D1A-EFA9-4688-874D-D0612F13FFF2}" presName="thickLine" presStyleLbl="alignNode1" presStyleIdx="0" presStyleCnt="5"/>
      <dgm:spPr/>
    </dgm:pt>
    <dgm:pt modelId="{EF708A15-218E-47BA-B2B0-3E266245755C}" type="pres">
      <dgm:prSet presAssocID="{EC150D1A-EFA9-4688-874D-D0612F13FFF2}" presName="horz1" presStyleCnt="0"/>
      <dgm:spPr/>
    </dgm:pt>
    <dgm:pt modelId="{67840CCF-1AF4-40EB-A950-2AF24CC30A25}" type="pres">
      <dgm:prSet presAssocID="{EC150D1A-EFA9-4688-874D-D0612F13FFF2}" presName="tx1" presStyleLbl="revTx" presStyleIdx="0" presStyleCnt="5"/>
      <dgm:spPr/>
    </dgm:pt>
    <dgm:pt modelId="{1A7E2FE1-7808-4109-A128-0B2FCF9A119B}" type="pres">
      <dgm:prSet presAssocID="{EC150D1A-EFA9-4688-874D-D0612F13FFF2}" presName="vert1" presStyleCnt="0"/>
      <dgm:spPr/>
    </dgm:pt>
    <dgm:pt modelId="{BB85AB3B-0ABD-46C3-B72B-13B379143F69}" type="pres">
      <dgm:prSet presAssocID="{8C09DC0F-59CF-4C7A-BC22-4871FC7D000C}" presName="thickLine" presStyleLbl="alignNode1" presStyleIdx="1" presStyleCnt="5"/>
      <dgm:spPr/>
    </dgm:pt>
    <dgm:pt modelId="{99BF2F4A-7EBA-45BA-B2EC-6211D53035C5}" type="pres">
      <dgm:prSet presAssocID="{8C09DC0F-59CF-4C7A-BC22-4871FC7D000C}" presName="horz1" presStyleCnt="0"/>
      <dgm:spPr/>
    </dgm:pt>
    <dgm:pt modelId="{78D5CE00-29B5-4E2D-87FF-10F89C4530A6}" type="pres">
      <dgm:prSet presAssocID="{8C09DC0F-59CF-4C7A-BC22-4871FC7D000C}" presName="tx1" presStyleLbl="revTx" presStyleIdx="1" presStyleCnt="5"/>
      <dgm:spPr/>
    </dgm:pt>
    <dgm:pt modelId="{47BD9BC2-8CEE-4788-AA20-FF830326F5FB}" type="pres">
      <dgm:prSet presAssocID="{8C09DC0F-59CF-4C7A-BC22-4871FC7D000C}" presName="vert1" presStyleCnt="0"/>
      <dgm:spPr/>
    </dgm:pt>
    <dgm:pt modelId="{E08EE9AC-F7DC-48C1-B490-D89572463F0B}" type="pres">
      <dgm:prSet presAssocID="{F1464AD2-C0AB-4E2C-8AB3-33B18259D232}" presName="thickLine" presStyleLbl="alignNode1" presStyleIdx="2" presStyleCnt="5"/>
      <dgm:spPr/>
    </dgm:pt>
    <dgm:pt modelId="{306BB66C-FB68-43AC-B38A-6304C0A3F112}" type="pres">
      <dgm:prSet presAssocID="{F1464AD2-C0AB-4E2C-8AB3-33B18259D232}" presName="horz1" presStyleCnt="0"/>
      <dgm:spPr/>
    </dgm:pt>
    <dgm:pt modelId="{49609F19-3726-4EA0-83FB-3AFE8532198D}" type="pres">
      <dgm:prSet presAssocID="{F1464AD2-C0AB-4E2C-8AB3-33B18259D232}" presName="tx1" presStyleLbl="revTx" presStyleIdx="2" presStyleCnt="5"/>
      <dgm:spPr/>
    </dgm:pt>
    <dgm:pt modelId="{D9715904-4FEE-45D8-BCD1-202DDC13659A}" type="pres">
      <dgm:prSet presAssocID="{F1464AD2-C0AB-4E2C-8AB3-33B18259D232}" presName="vert1" presStyleCnt="0"/>
      <dgm:spPr/>
    </dgm:pt>
    <dgm:pt modelId="{AFC92076-2B3E-44F1-BFF2-706DBFC0FBD5}" type="pres">
      <dgm:prSet presAssocID="{D8E88C55-0B2B-4173-900D-2657F04AE8E7}" presName="thickLine" presStyleLbl="alignNode1" presStyleIdx="3" presStyleCnt="5"/>
      <dgm:spPr/>
    </dgm:pt>
    <dgm:pt modelId="{5ECC71F8-D2C5-4908-B12C-9FF40BADCA4C}" type="pres">
      <dgm:prSet presAssocID="{D8E88C55-0B2B-4173-900D-2657F04AE8E7}" presName="horz1" presStyleCnt="0"/>
      <dgm:spPr/>
    </dgm:pt>
    <dgm:pt modelId="{5AD2B75E-53AF-4957-96B2-3F2669437108}" type="pres">
      <dgm:prSet presAssocID="{D8E88C55-0B2B-4173-900D-2657F04AE8E7}" presName="tx1" presStyleLbl="revTx" presStyleIdx="3" presStyleCnt="5"/>
      <dgm:spPr/>
    </dgm:pt>
    <dgm:pt modelId="{BC5B0D9B-B746-40DF-BAAB-C63DB331BB11}" type="pres">
      <dgm:prSet presAssocID="{D8E88C55-0B2B-4173-900D-2657F04AE8E7}" presName="vert1" presStyleCnt="0"/>
      <dgm:spPr/>
    </dgm:pt>
    <dgm:pt modelId="{F6E52332-E33C-4CDD-9288-86FD9D2D514A}" type="pres">
      <dgm:prSet presAssocID="{32ECA24A-3D5C-4BA6-9FB1-174938B5B076}" presName="thickLine" presStyleLbl="alignNode1" presStyleIdx="4" presStyleCnt="5"/>
      <dgm:spPr/>
    </dgm:pt>
    <dgm:pt modelId="{B52E54F2-1FC5-4B61-B93C-91339ACD389F}" type="pres">
      <dgm:prSet presAssocID="{32ECA24A-3D5C-4BA6-9FB1-174938B5B076}" presName="horz1" presStyleCnt="0"/>
      <dgm:spPr/>
    </dgm:pt>
    <dgm:pt modelId="{EDD3F997-F40D-4AC1-8EC6-8F4781F14839}" type="pres">
      <dgm:prSet presAssocID="{32ECA24A-3D5C-4BA6-9FB1-174938B5B076}" presName="tx1" presStyleLbl="revTx" presStyleIdx="4" presStyleCnt="5"/>
      <dgm:spPr/>
    </dgm:pt>
    <dgm:pt modelId="{8F7735D7-197A-4788-BF70-3D49442B835C}" type="pres">
      <dgm:prSet presAssocID="{32ECA24A-3D5C-4BA6-9FB1-174938B5B076}" presName="vert1" presStyleCnt="0"/>
      <dgm:spPr/>
    </dgm:pt>
  </dgm:ptLst>
  <dgm:cxnLst>
    <dgm:cxn modelId="{AFBDAD00-2AE0-4C2E-9882-B234BB20E3A7}" type="presOf" srcId="{D8E88C55-0B2B-4173-900D-2657F04AE8E7}" destId="{5AD2B75E-53AF-4957-96B2-3F2669437108}" srcOrd="0" destOrd="0" presId="urn:microsoft.com/office/officeart/2008/layout/LinedList"/>
    <dgm:cxn modelId="{4FD7310B-27BD-44B3-8EAC-B45F79C0859A}" type="presOf" srcId="{26DB1A58-E5DD-444B-AFBE-BDF165252663}" destId="{96CB6582-2098-4171-BBB1-61C4DC3B3D2E}" srcOrd="0" destOrd="0" presId="urn:microsoft.com/office/officeart/2008/layout/LinedList"/>
    <dgm:cxn modelId="{70B0F513-625C-49C2-B88C-59D0765242C3}" type="presOf" srcId="{32ECA24A-3D5C-4BA6-9FB1-174938B5B076}" destId="{EDD3F997-F40D-4AC1-8EC6-8F4781F14839}" srcOrd="0" destOrd="0" presId="urn:microsoft.com/office/officeart/2008/layout/LinedList"/>
    <dgm:cxn modelId="{CBA2FC33-AC81-4B6C-BD6F-A4222831B795}" srcId="{26DB1A58-E5DD-444B-AFBE-BDF165252663}" destId="{EC150D1A-EFA9-4688-874D-D0612F13FFF2}" srcOrd="0" destOrd="0" parTransId="{AC07398F-76D5-4A8A-AD2D-D7FD1D8AA742}" sibTransId="{DE3F1010-3812-469D-8BA8-0754D97DFE66}"/>
    <dgm:cxn modelId="{CA6BF195-938A-469B-B9B3-BCEB39568EA9}" type="presOf" srcId="{8C09DC0F-59CF-4C7A-BC22-4871FC7D000C}" destId="{78D5CE00-29B5-4E2D-87FF-10F89C4530A6}" srcOrd="0" destOrd="0" presId="urn:microsoft.com/office/officeart/2008/layout/LinedList"/>
    <dgm:cxn modelId="{6D16A7A8-A3E4-4D29-BE52-4D9E4C0AB938}" srcId="{26DB1A58-E5DD-444B-AFBE-BDF165252663}" destId="{D8E88C55-0B2B-4173-900D-2657F04AE8E7}" srcOrd="3" destOrd="0" parTransId="{3655C3AD-DAFB-475A-9A0B-48067E924CC8}" sibTransId="{CC67854B-17EC-49DF-B61D-803090687EB8}"/>
    <dgm:cxn modelId="{AB541AAA-4C01-499A-A932-A03DB6A5E70B}" srcId="{26DB1A58-E5DD-444B-AFBE-BDF165252663}" destId="{F1464AD2-C0AB-4E2C-8AB3-33B18259D232}" srcOrd="2" destOrd="0" parTransId="{86B087AB-6E05-43F0-977B-712AA2F6ED18}" sibTransId="{999056EE-68D9-416A-9BBD-C25357BAC769}"/>
    <dgm:cxn modelId="{448891AA-7AB6-4622-B217-EE5596C6F93F}" type="presOf" srcId="{EC150D1A-EFA9-4688-874D-D0612F13FFF2}" destId="{67840CCF-1AF4-40EB-A950-2AF24CC30A25}" srcOrd="0" destOrd="0" presId="urn:microsoft.com/office/officeart/2008/layout/LinedList"/>
    <dgm:cxn modelId="{B4F81ED0-823C-4B7A-90BA-D44C19EFBFA3}" type="presOf" srcId="{F1464AD2-C0AB-4E2C-8AB3-33B18259D232}" destId="{49609F19-3726-4EA0-83FB-3AFE8532198D}" srcOrd="0" destOrd="0" presId="urn:microsoft.com/office/officeart/2008/layout/LinedList"/>
    <dgm:cxn modelId="{7DB1F4E6-8156-4EB7-8EDE-6EF5E6486A1D}" srcId="{26DB1A58-E5DD-444B-AFBE-BDF165252663}" destId="{32ECA24A-3D5C-4BA6-9FB1-174938B5B076}" srcOrd="4" destOrd="0" parTransId="{7C652D83-20EB-49CD-88B4-1CC4EC5BFCF0}" sibTransId="{256D22ED-27F8-4DD7-B5B7-5287C46F51F9}"/>
    <dgm:cxn modelId="{07DA00F0-A10F-45D8-8185-37D667E3DFC8}" srcId="{26DB1A58-E5DD-444B-AFBE-BDF165252663}" destId="{8C09DC0F-59CF-4C7A-BC22-4871FC7D000C}" srcOrd="1" destOrd="0" parTransId="{19208E5D-C89A-4020-A8A1-1E6F47AC04B3}" sibTransId="{92F21C10-F97B-4AE6-8514-43B9E7CD0FCB}"/>
    <dgm:cxn modelId="{536ADDB0-ABCD-4F8D-9C6B-821D4C6B987C}" type="presParOf" srcId="{96CB6582-2098-4171-BBB1-61C4DC3B3D2E}" destId="{B674DFA6-B80A-4732-9858-193D6BDCB487}" srcOrd="0" destOrd="0" presId="urn:microsoft.com/office/officeart/2008/layout/LinedList"/>
    <dgm:cxn modelId="{53D6FC68-F4B4-4CFB-894E-A5C5C107877F}" type="presParOf" srcId="{96CB6582-2098-4171-BBB1-61C4DC3B3D2E}" destId="{EF708A15-218E-47BA-B2B0-3E266245755C}" srcOrd="1" destOrd="0" presId="urn:microsoft.com/office/officeart/2008/layout/LinedList"/>
    <dgm:cxn modelId="{73116A9F-BFE7-4982-B681-55B1EE8F068A}" type="presParOf" srcId="{EF708A15-218E-47BA-B2B0-3E266245755C}" destId="{67840CCF-1AF4-40EB-A950-2AF24CC30A25}" srcOrd="0" destOrd="0" presId="urn:microsoft.com/office/officeart/2008/layout/LinedList"/>
    <dgm:cxn modelId="{8C8F3038-CE69-4572-927D-6601C7568F95}" type="presParOf" srcId="{EF708A15-218E-47BA-B2B0-3E266245755C}" destId="{1A7E2FE1-7808-4109-A128-0B2FCF9A119B}" srcOrd="1" destOrd="0" presId="urn:microsoft.com/office/officeart/2008/layout/LinedList"/>
    <dgm:cxn modelId="{4364F5A2-FC1F-4F14-A4A1-FD2B0ABC1440}" type="presParOf" srcId="{96CB6582-2098-4171-BBB1-61C4DC3B3D2E}" destId="{BB85AB3B-0ABD-46C3-B72B-13B379143F69}" srcOrd="2" destOrd="0" presId="urn:microsoft.com/office/officeart/2008/layout/LinedList"/>
    <dgm:cxn modelId="{8A7FE83F-6767-43E3-807C-4F05E255BA82}" type="presParOf" srcId="{96CB6582-2098-4171-BBB1-61C4DC3B3D2E}" destId="{99BF2F4A-7EBA-45BA-B2EC-6211D53035C5}" srcOrd="3" destOrd="0" presId="urn:microsoft.com/office/officeart/2008/layout/LinedList"/>
    <dgm:cxn modelId="{4A47A63E-233F-40C7-B5F4-2CB5409EE4AC}" type="presParOf" srcId="{99BF2F4A-7EBA-45BA-B2EC-6211D53035C5}" destId="{78D5CE00-29B5-4E2D-87FF-10F89C4530A6}" srcOrd="0" destOrd="0" presId="urn:microsoft.com/office/officeart/2008/layout/LinedList"/>
    <dgm:cxn modelId="{E5DBC6FD-6CB2-435D-B986-E27EFEAA99A4}" type="presParOf" srcId="{99BF2F4A-7EBA-45BA-B2EC-6211D53035C5}" destId="{47BD9BC2-8CEE-4788-AA20-FF830326F5FB}" srcOrd="1" destOrd="0" presId="urn:microsoft.com/office/officeart/2008/layout/LinedList"/>
    <dgm:cxn modelId="{BC483522-5E36-44B3-86CC-E45A834C84F1}" type="presParOf" srcId="{96CB6582-2098-4171-BBB1-61C4DC3B3D2E}" destId="{E08EE9AC-F7DC-48C1-B490-D89572463F0B}" srcOrd="4" destOrd="0" presId="urn:microsoft.com/office/officeart/2008/layout/LinedList"/>
    <dgm:cxn modelId="{EFDB13C2-5680-445F-A8BF-E6747BD4E09D}" type="presParOf" srcId="{96CB6582-2098-4171-BBB1-61C4DC3B3D2E}" destId="{306BB66C-FB68-43AC-B38A-6304C0A3F112}" srcOrd="5" destOrd="0" presId="urn:microsoft.com/office/officeart/2008/layout/LinedList"/>
    <dgm:cxn modelId="{2333330D-5388-49E7-935E-635CA0B3F010}" type="presParOf" srcId="{306BB66C-FB68-43AC-B38A-6304C0A3F112}" destId="{49609F19-3726-4EA0-83FB-3AFE8532198D}" srcOrd="0" destOrd="0" presId="urn:microsoft.com/office/officeart/2008/layout/LinedList"/>
    <dgm:cxn modelId="{64EE43D8-4622-4E0B-968C-2ABB8A2EBF49}" type="presParOf" srcId="{306BB66C-FB68-43AC-B38A-6304C0A3F112}" destId="{D9715904-4FEE-45D8-BCD1-202DDC13659A}" srcOrd="1" destOrd="0" presId="urn:microsoft.com/office/officeart/2008/layout/LinedList"/>
    <dgm:cxn modelId="{B743D402-1EF1-4FFA-95F0-3C230B9BD38A}" type="presParOf" srcId="{96CB6582-2098-4171-BBB1-61C4DC3B3D2E}" destId="{AFC92076-2B3E-44F1-BFF2-706DBFC0FBD5}" srcOrd="6" destOrd="0" presId="urn:microsoft.com/office/officeart/2008/layout/LinedList"/>
    <dgm:cxn modelId="{A7B04F3C-BA36-47AC-9016-6CBD0E71C1AC}" type="presParOf" srcId="{96CB6582-2098-4171-BBB1-61C4DC3B3D2E}" destId="{5ECC71F8-D2C5-4908-B12C-9FF40BADCA4C}" srcOrd="7" destOrd="0" presId="urn:microsoft.com/office/officeart/2008/layout/LinedList"/>
    <dgm:cxn modelId="{B46AB059-D57E-471D-969F-5D4CD8537D6C}" type="presParOf" srcId="{5ECC71F8-D2C5-4908-B12C-9FF40BADCA4C}" destId="{5AD2B75E-53AF-4957-96B2-3F2669437108}" srcOrd="0" destOrd="0" presId="urn:microsoft.com/office/officeart/2008/layout/LinedList"/>
    <dgm:cxn modelId="{81A3C5A8-BDA1-4AA5-BEAC-D3D9766F791D}" type="presParOf" srcId="{5ECC71F8-D2C5-4908-B12C-9FF40BADCA4C}" destId="{BC5B0D9B-B746-40DF-BAAB-C63DB331BB11}" srcOrd="1" destOrd="0" presId="urn:microsoft.com/office/officeart/2008/layout/LinedList"/>
    <dgm:cxn modelId="{C05CF9B8-F9D7-4ABE-A8F0-44B20B1746A4}" type="presParOf" srcId="{96CB6582-2098-4171-BBB1-61C4DC3B3D2E}" destId="{F6E52332-E33C-4CDD-9288-86FD9D2D514A}" srcOrd="8" destOrd="0" presId="urn:microsoft.com/office/officeart/2008/layout/LinedList"/>
    <dgm:cxn modelId="{6B54F7B9-8AB1-4692-B787-468CE84F2E85}" type="presParOf" srcId="{96CB6582-2098-4171-BBB1-61C4DC3B3D2E}" destId="{B52E54F2-1FC5-4B61-B93C-91339ACD389F}" srcOrd="9" destOrd="0" presId="urn:microsoft.com/office/officeart/2008/layout/LinedList"/>
    <dgm:cxn modelId="{167F1537-9B7C-4BED-BD98-AC0CE4807831}" type="presParOf" srcId="{B52E54F2-1FC5-4B61-B93C-91339ACD389F}" destId="{EDD3F997-F40D-4AC1-8EC6-8F4781F14839}" srcOrd="0" destOrd="0" presId="urn:microsoft.com/office/officeart/2008/layout/LinedList"/>
    <dgm:cxn modelId="{08746AFF-DA08-47D7-B1CA-C1BB4C911630}" type="presParOf" srcId="{B52E54F2-1FC5-4B61-B93C-91339ACD389F}" destId="{8F7735D7-197A-4788-BF70-3D49442B835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870FE87-A220-4EBD-AA06-E25FFE5D2D3F}"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5D23114E-F851-4A0E-BFAA-582BDEAFF97B}">
      <dgm:prSet/>
      <dgm:spPr/>
      <dgm:t>
        <a:bodyPr/>
        <a:lstStyle/>
        <a:p>
          <a:r>
            <a:rPr lang="en-US" baseline="0"/>
            <a:t>Dimmer Beware</a:t>
          </a:r>
          <a:endParaRPr lang="en-US"/>
        </a:p>
      </dgm:t>
    </dgm:pt>
    <dgm:pt modelId="{6B1BE0B9-B8E1-4DAF-B05B-ED01D9ADB736}" type="parTrans" cxnId="{00F2560E-086B-468E-8179-085C6ED3D56D}">
      <dgm:prSet/>
      <dgm:spPr/>
      <dgm:t>
        <a:bodyPr/>
        <a:lstStyle/>
        <a:p>
          <a:endParaRPr lang="en-US"/>
        </a:p>
      </dgm:t>
    </dgm:pt>
    <dgm:pt modelId="{A8B0CBA8-263B-48BF-9F70-274F1BB3C5E9}" type="sibTrans" cxnId="{00F2560E-086B-468E-8179-085C6ED3D56D}">
      <dgm:prSet/>
      <dgm:spPr/>
      <dgm:t>
        <a:bodyPr/>
        <a:lstStyle/>
        <a:p>
          <a:endParaRPr lang="en-US"/>
        </a:p>
      </dgm:t>
    </dgm:pt>
    <dgm:pt modelId="{5479D393-6078-4B76-AD51-DC0A11157D28}">
      <dgm:prSet/>
      <dgm:spPr/>
      <dgm:t>
        <a:bodyPr/>
        <a:lstStyle/>
        <a:p>
          <a:r>
            <a:rPr lang="en-US" baseline="0"/>
            <a:t>Can only dim down to 5 to 20% (incandescents down to 1%)</a:t>
          </a:r>
          <a:endParaRPr lang="en-US"/>
        </a:p>
      </dgm:t>
    </dgm:pt>
    <dgm:pt modelId="{C55A6483-2D6B-487F-9B1B-4ABF7013C28C}" type="parTrans" cxnId="{1E07D8F5-9F4F-4F8C-BFC4-2388CDDE49CE}">
      <dgm:prSet/>
      <dgm:spPr/>
      <dgm:t>
        <a:bodyPr/>
        <a:lstStyle/>
        <a:p>
          <a:endParaRPr lang="en-US"/>
        </a:p>
      </dgm:t>
    </dgm:pt>
    <dgm:pt modelId="{D352DA52-562F-415C-BCB8-A164F094A273}" type="sibTrans" cxnId="{1E07D8F5-9F4F-4F8C-BFC4-2388CDDE49CE}">
      <dgm:prSet/>
      <dgm:spPr/>
      <dgm:t>
        <a:bodyPr/>
        <a:lstStyle/>
        <a:p>
          <a:endParaRPr lang="en-US"/>
        </a:p>
      </dgm:t>
    </dgm:pt>
    <dgm:pt modelId="{B9B17DF5-A933-4AD5-853E-41E141770D81}">
      <dgm:prSet/>
      <dgm:spPr/>
      <dgm:t>
        <a:bodyPr/>
        <a:lstStyle/>
        <a:p>
          <a:r>
            <a:rPr lang="en-US" baseline="0"/>
            <a:t>LED Dropout = sudden drop to zero as approach the maximum dim percentage</a:t>
          </a:r>
          <a:endParaRPr lang="en-US"/>
        </a:p>
      </dgm:t>
    </dgm:pt>
    <dgm:pt modelId="{406D5F15-DBD0-46EC-9840-BB5391069B06}" type="parTrans" cxnId="{E07DE094-9CF5-4EA5-A7FC-1C603D0670CF}">
      <dgm:prSet/>
      <dgm:spPr/>
      <dgm:t>
        <a:bodyPr/>
        <a:lstStyle/>
        <a:p>
          <a:endParaRPr lang="en-US"/>
        </a:p>
      </dgm:t>
    </dgm:pt>
    <dgm:pt modelId="{B64274EF-E152-4260-A5F7-B76A6864416F}" type="sibTrans" cxnId="{E07DE094-9CF5-4EA5-A7FC-1C603D0670CF}">
      <dgm:prSet/>
      <dgm:spPr/>
      <dgm:t>
        <a:bodyPr/>
        <a:lstStyle/>
        <a:p>
          <a:endParaRPr lang="en-US"/>
        </a:p>
      </dgm:t>
    </dgm:pt>
    <dgm:pt modelId="{5B5F333C-8EF8-4EA6-B857-742340AA83FF}">
      <dgm:prSet/>
      <dgm:spPr/>
      <dgm:t>
        <a:bodyPr/>
        <a:lstStyle/>
        <a:p>
          <a:r>
            <a:rPr lang="en-US" baseline="0"/>
            <a:t>Flickering or “dead travel” which is how far the dimmer switch decreases before the lamp dims</a:t>
          </a:r>
          <a:endParaRPr lang="en-US"/>
        </a:p>
      </dgm:t>
    </dgm:pt>
    <dgm:pt modelId="{3E024A49-12DE-49E9-8066-E2101990901B}" type="parTrans" cxnId="{810B9B69-DC5A-41CF-9936-A41EC3A0D51D}">
      <dgm:prSet/>
      <dgm:spPr/>
      <dgm:t>
        <a:bodyPr/>
        <a:lstStyle/>
        <a:p>
          <a:endParaRPr lang="en-US"/>
        </a:p>
      </dgm:t>
    </dgm:pt>
    <dgm:pt modelId="{4D26C526-7924-4252-832B-59A30FF28877}" type="sibTrans" cxnId="{810B9B69-DC5A-41CF-9936-A41EC3A0D51D}">
      <dgm:prSet/>
      <dgm:spPr/>
      <dgm:t>
        <a:bodyPr/>
        <a:lstStyle/>
        <a:p>
          <a:endParaRPr lang="en-US"/>
        </a:p>
      </dgm:t>
    </dgm:pt>
    <dgm:pt modelId="{B5954B32-8AA8-4B08-B853-C8A6CBEFF1F2}">
      <dgm:prSet/>
      <dgm:spPr/>
      <dgm:t>
        <a:bodyPr/>
        <a:lstStyle/>
        <a:p>
          <a:r>
            <a:rPr lang="en-US" baseline="0"/>
            <a:t>Pulse-width Modulation</a:t>
          </a:r>
          <a:endParaRPr lang="en-US"/>
        </a:p>
      </dgm:t>
    </dgm:pt>
    <dgm:pt modelId="{F47A31F1-F618-4EEE-AA76-302F2C8BFA05}" type="parTrans" cxnId="{A96B1884-5F8F-4BAF-BF6E-9C14B5F7C9CE}">
      <dgm:prSet/>
      <dgm:spPr/>
      <dgm:t>
        <a:bodyPr/>
        <a:lstStyle/>
        <a:p>
          <a:endParaRPr lang="en-US"/>
        </a:p>
      </dgm:t>
    </dgm:pt>
    <dgm:pt modelId="{D6749829-B938-4662-9D8E-0E9EF0CB3D43}" type="sibTrans" cxnId="{A96B1884-5F8F-4BAF-BF6E-9C14B5F7C9CE}">
      <dgm:prSet/>
      <dgm:spPr/>
      <dgm:t>
        <a:bodyPr/>
        <a:lstStyle/>
        <a:p>
          <a:endParaRPr lang="en-US"/>
        </a:p>
      </dgm:t>
    </dgm:pt>
    <dgm:pt modelId="{55BAA644-02C5-49E9-A16F-66B9C8C57DE6}">
      <dgm:prSet/>
      <dgm:spPr/>
      <dgm:t>
        <a:bodyPr/>
        <a:lstStyle/>
        <a:p>
          <a:r>
            <a:rPr lang="en-US" baseline="0"/>
            <a:t>Turn the LED on and off at a very high speed</a:t>
          </a:r>
          <a:endParaRPr lang="en-US"/>
        </a:p>
      </dgm:t>
    </dgm:pt>
    <dgm:pt modelId="{C1ED63A1-8920-4F55-9785-F791E18CEEF3}" type="parTrans" cxnId="{069653BC-B6A0-4ACF-A627-8C1D2E3C55B9}">
      <dgm:prSet/>
      <dgm:spPr/>
      <dgm:t>
        <a:bodyPr/>
        <a:lstStyle/>
        <a:p>
          <a:endParaRPr lang="en-US"/>
        </a:p>
      </dgm:t>
    </dgm:pt>
    <dgm:pt modelId="{2723DD6E-EE15-4B77-82EF-BEAD80BC3773}" type="sibTrans" cxnId="{069653BC-B6A0-4ACF-A627-8C1D2E3C55B9}">
      <dgm:prSet/>
      <dgm:spPr/>
      <dgm:t>
        <a:bodyPr/>
        <a:lstStyle/>
        <a:p>
          <a:endParaRPr lang="en-US"/>
        </a:p>
      </dgm:t>
    </dgm:pt>
    <dgm:pt modelId="{B950A168-1349-4D59-9B94-EA5D0864282B}">
      <dgm:prSet/>
      <dgm:spPr/>
      <dgm:t>
        <a:bodyPr/>
        <a:lstStyle/>
        <a:p>
          <a:r>
            <a:rPr lang="en-US" baseline="0"/>
            <a:t>Pro: LED is on less time</a:t>
          </a:r>
          <a:endParaRPr lang="en-US"/>
        </a:p>
      </dgm:t>
    </dgm:pt>
    <dgm:pt modelId="{D817C522-A3C5-49D2-8914-0442259FB9A7}" type="parTrans" cxnId="{F05BC32C-6457-4969-92B0-55349AFFFA8D}">
      <dgm:prSet/>
      <dgm:spPr/>
      <dgm:t>
        <a:bodyPr/>
        <a:lstStyle/>
        <a:p>
          <a:endParaRPr lang="en-US"/>
        </a:p>
      </dgm:t>
    </dgm:pt>
    <dgm:pt modelId="{25955002-D6AE-4D1C-9226-78A11CA958E8}" type="sibTrans" cxnId="{F05BC32C-6457-4969-92B0-55349AFFFA8D}">
      <dgm:prSet/>
      <dgm:spPr/>
      <dgm:t>
        <a:bodyPr/>
        <a:lstStyle/>
        <a:p>
          <a:endParaRPr lang="en-US"/>
        </a:p>
      </dgm:t>
    </dgm:pt>
    <dgm:pt modelId="{DE3BD254-6F94-426B-B068-A571356CCC2E}">
      <dgm:prSet/>
      <dgm:spPr/>
      <dgm:t>
        <a:bodyPr/>
        <a:lstStyle/>
        <a:p>
          <a:r>
            <a:rPr lang="en-US" baseline="0"/>
            <a:t>Con: Potential for noise, flickering, and electromagnetic interference</a:t>
          </a:r>
          <a:endParaRPr lang="en-US"/>
        </a:p>
      </dgm:t>
    </dgm:pt>
    <dgm:pt modelId="{D7BF6891-F059-457C-8100-AB12B26EE87E}" type="parTrans" cxnId="{08F9B5C7-947E-44B5-A3F2-09F45D05F13F}">
      <dgm:prSet/>
      <dgm:spPr/>
      <dgm:t>
        <a:bodyPr/>
        <a:lstStyle/>
        <a:p>
          <a:endParaRPr lang="en-US"/>
        </a:p>
      </dgm:t>
    </dgm:pt>
    <dgm:pt modelId="{D4AE302D-FD5D-4DDE-B172-8DF1A670FB4F}" type="sibTrans" cxnId="{08F9B5C7-947E-44B5-A3F2-09F45D05F13F}">
      <dgm:prSet/>
      <dgm:spPr/>
      <dgm:t>
        <a:bodyPr/>
        <a:lstStyle/>
        <a:p>
          <a:endParaRPr lang="en-US"/>
        </a:p>
      </dgm:t>
    </dgm:pt>
    <dgm:pt modelId="{28FF0A42-F9D1-445F-A52A-8BBC7BFB1457}">
      <dgm:prSet/>
      <dgm:spPr/>
      <dgm:t>
        <a:bodyPr/>
        <a:lstStyle/>
        <a:p>
          <a:r>
            <a:rPr lang="en-US" baseline="0"/>
            <a:t>Constant Current Reduction</a:t>
          </a:r>
          <a:endParaRPr lang="en-US"/>
        </a:p>
      </dgm:t>
    </dgm:pt>
    <dgm:pt modelId="{B548FB27-5262-4E6C-91D2-63B38AFA75B4}" type="parTrans" cxnId="{DE378A64-3E05-4F10-9BA8-A0B39396FF96}">
      <dgm:prSet/>
      <dgm:spPr/>
      <dgm:t>
        <a:bodyPr/>
        <a:lstStyle/>
        <a:p>
          <a:endParaRPr lang="en-US"/>
        </a:p>
      </dgm:t>
    </dgm:pt>
    <dgm:pt modelId="{4575EBE9-141B-41E5-90C6-7FCA4A8C3507}" type="sibTrans" cxnId="{DE378A64-3E05-4F10-9BA8-A0B39396FF96}">
      <dgm:prSet/>
      <dgm:spPr/>
      <dgm:t>
        <a:bodyPr/>
        <a:lstStyle/>
        <a:p>
          <a:endParaRPr lang="en-US"/>
        </a:p>
      </dgm:t>
    </dgm:pt>
    <dgm:pt modelId="{9B834BE4-6F1E-49C3-84BC-F301B2C9A2AD}">
      <dgm:prSet/>
      <dgm:spPr/>
      <dgm:t>
        <a:bodyPr/>
        <a:lstStyle/>
        <a:p>
          <a:r>
            <a:rPr lang="en-US" baseline="0"/>
            <a:t>A.k.a. analog dimming</a:t>
          </a:r>
          <a:endParaRPr lang="en-US"/>
        </a:p>
      </dgm:t>
    </dgm:pt>
    <dgm:pt modelId="{C67EFCAB-A52A-4FEB-8C0D-669EBC836C39}" type="parTrans" cxnId="{09CEFBE9-FE83-4D04-8B70-0B9722A5D0F6}">
      <dgm:prSet/>
      <dgm:spPr/>
      <dgm:t>
        <a:bodyPr/>
        <a:lstStyle/>
        <a:p>
          <a:endParaRPr lang="en-US"/>
        </a:p>
      </dgm:t>
    </dgm:pt>
    <dgm:pt modelId="{E681B36C-EFCC-41B1-B519-DE22E62D0B91}" type="sibTrans" cxnId="{09CEFBE9-FE83-4D04-8B70-0B9722A5D0F6}">
      <dgm:prSet/>
      <dgm:spPr/>
      <dgm:t>
        <a:bodyPr/>
        <a:lstStyle/>
        <a:p>
          <a:endParaRPr lang="en-US"/>
        </a:p>
      </dgm:t>
    </dgm:pt>
    <dgm:pt modelId="{D440D2DA-D3C4-4D83-A43E-12A99A338B79}">
      <dgm:prSet/>
      <dgm:spPr/>
      <dgm:t>
        <a:bodyPr/>
        <a:lstStyle/>
        <a:p>
          <a:r>
            <a:rPr lang="en-US" baseline="0"/>
            <a:t>Reduced current to light the lamp</a:t>
          </a:r>
          <a:endParaRPr lang="en-US"/>
        </a:p>
      </dgm:t>
    </dgm:pt>
    <dgm:pt modelId="{CB62DC79-54EB-4C44-9CFC-C4F47F7D4957}" type="parTrans" cxnId="{55A5D695-DF87-4DFE-9F08-124C882B5AD6}">
      <dgm:prSet/>
      <dgm:spPr/>
      <dgm:t>
        <a:bodyPr/>
        <a:lstStyle/>
        <a:p>
          <a:endParaRPr lang="en-US"/>
        </a:p>
      </dgm:t>
    </dgm:pt>
    <dgm:pt modelId="{8BE7D2B9-95F2-4CFA-A0C8-3DEE70119A43}" type="sibTrans" cxnId="{55A5D695-DF87-4DFE-9F08-124C882B5AD6}">
      <dgm:prSet/>
      <dgm:spPr/>
      <dgm:t>
        <a:bodyPr/>
        <a:lstStyle/>
        <a:p>
          <a:endParaRPr lang="en-US"/>
        </a:p>
      </dgm:t>
    </dgm:pt>
    <dgm:pt modelId="{3178337F-249E-4405-8FCB-252CA647E57D}">
      <dgm:prSet/>
      <dgm:spPr/>
      <dgm:t>
        <a:bodyPr/>
        <a:lstStyle/>
        <a:p>
          <a:r>
            <a:rPr lang="en-US" baseline="0"/>
            <a:t>Pro: Increased lamp life because thermal energy generation is decreased</a:t>
          </a:r>
          <a:endParaRPr lang="en-US"/>
        </a:p>
      </dgm:t>
    </dgm:pt>
    <dgm:pt modelId="{E7CD2957-3AA1-4F0B-B7FA-6E54CC6B61F7}" type="parTrans" cxnId="{139F7441-CE42-4514-A235-0A6D9C1D1B52}">
      <dgm:prSet/>
      <dgm:spPr/>
      <dgm:t>
        <a:bodyPr/>
        <a:lstStyle/>
        <a:p>
          <a:endParaRPr lang="en-US"/>
        </a:p>
      </dgm:t>
    </dgm:pt>
    <dgm:pt modelId="{805C8FAB-C03C-4423-B25E-969FD44F9F70}" type="sibTrans" cxnId="{139F7441-CE42-4514-A235-0A6D9C1D1B52}">
      <dgm:prSet/>
      <dgm:spPr/>
      <dgm:t>
        <a:bodyPr/>
        <a:lstStyle/>
        <a:p>
          <a:endParaRPr lang="en-US"/>
        </a:p>
      </dgm:t>
    </dgm:pt>
    <dgm:pt modelId="{97F8EC90-508B-44D2-81F5-0290885F6A3F}">
      <dgm:prSet/>
      <dgm:spPr/>
      <dgm:t>
        <a:bodyPr/>
        <a:lstStyle/>
        <a:p>
          <a:r>
            <a:rPr lang="en-US" baseline="0"/>
            <a:t>Con: Color temperature is not always maintained</a:t>
          </a:r>
          <a:endParaRPr lang="en-US"/>
        </a:p>
      </dgm:t>
    </dgm:pt>
    <dgm:pt modelId="{4159E8A5-BA2A-4F17-B581-4CA459173D52}" type="parTrans" cxnId="{535B99E7-6D90-464F-BAFC-932AE0243578}">
      <dgm:prSet/>
      <dgm:spPr/>
      <dgm:t>
        <a:bodyPr/>
        <a:lstStyle/>
        <a:p>
          <a:endParaRPr lang="en-US"/>
        </a:p>
      </dgm:t>
    </dgm:pt>
    <dgm:pt modelId="{77325CEC-83F0-4E14-855E-ADF284A4DE55}" type="sibTrans" cxnId="{535B99E7-6D90-464F-BAFC-932AE0243578}">
      <dgm:prSet/>
      <dgm:spPr/>
      <dgm:t>
        <a:bodyPr/>
        <a:lstStyle/>
        <a:p>
          <a:endParaRPr lang="en-US"/>
        </a:p>
      </dgm:t>
    </dgm:pt>
    <dgm:pt modelId="{DB5C34D7-1B91-4023-BC82-9B82114E4C01}" type="pres">
      <dgm:prSet presAssocID="{0870FE87-A220-4EBD-AA06-E25FFE5D2D3F}" presName="Name0" presStyleCnt="0">
        <dgm:presLayoutVars>
          <dgm:dir/>
          <dgm:animLvl val="lvl"/>
          <dgm:resizeHandles val="exact"/>
        </dgm:presLayoutVars>
      </dgm:prSet>
      <dgm:spPr/>
    </dgm:pt>
    <dgm:pt modelId="{FBF23820-8539-4ACD-8694-EC723123F566}" type="pres">
      <dgm:prSet presAssocID="{5D23114E-F851-4A0E-BFAA-582BDEAFF97B}" presName="composite" presStyleCnt="0"/>
      <dgm:spPr/>
    </dgm:pt>
    <dgm:pt modelId="{906ACA81-823D-4ED4-A066-003CE1371CA8}" type="pres">
      <dgm:prSet presAssocID="{5D23114E-F851-4A0E-BFAA-582BDEAFF97B}" presName="parTx" presStyleLbl="alignNode1" presStyleIdx="0" presStyleCnt="3">
        <dgm:presLayoutVars>
          <dgm:chMax val="0"/>
          <dgm:chPref val="0"/>
          <dgm:bulletEnabled val="1"/>
        </dgm:presLayoutVars>
      </dgm:prSet>
      <dgm:spPr/>
    </dgm:pt>
    <dgm:pt modelId="{BAF0A0EA-E3EC-4367-8427-102F1B6702F1}" type="pres">
      <dgm:prSet presAssocID="{5D23114E-F851-4A0E-BFAA-582BDEAFF97B}" presName="desTx" presStyleLbl="alignAccFollowNode1" presStyleIdx="0" presStyleCnt="3">
        <dgm:presLayoutVars>
          <dgm:bulletEnabled val="1"/>
        </dgm:presLayoutVars>
      </dgm:prSet>
      <dgm:spPr/>
    </dgm:pt>
    <dgm:pt modelId="{F74DAFF2-69A5-4E1A-93C6-4CE6E3876302}" type="pres">
      <dgm:prSet presAssocID="{A8B0CBA8-263B-48BF-9F70-274F1BB3C5E9}" presName="space" presStyleCnt="0"/>
      <dgm:spPr/>
    </dgm:pt>
    <dgm:pt modelId="{90C48A4A-DCE0-4382-B629-8DCA2382D3A9}" type="pres">
      <dgm:prSet presAssocID="{B5954B32-8AA8-4B08-B853-C8A6CBEFF1F2}" presName="composite" presStyleCnt="0"/>
      <dgm:spPr/>
    </dgm:pt>
    <dgm:pt modelId="{B396E309-75F0-4FD4-B05E-BF23D9D6FE4D}" type="pres">
      <dgm:prSet presAssocID="{B5954B32-8AA8-4B08-B853-C8A6CBEFF1F2}" presName="parTx" presStyleLbl="alignNode1" presStyleIdx="1" presStyleCnt="3">
        <dgm:presLayoutVars>
          <dgm:chMax val="0"/>
          <dgm:chPref val="0"/>
          <dgm:bulletEnabled val="1"/>
        </dgm:presLayoutVars>
      </dgm:prSet>
      <dgm:spPr/>
    </dgm:pt>
    <dgm:pt modelId="{D4EF7626-3B6B-4DCB-AA0D-A1BD0E89B265}" type="pres">
      <dgm:prSet presAssocID="{B5954B32-8AA8-4B08-B853-C8A6CBEFF1F2}" presName="desTx" presStyleLbl="alignAccFollowNode1" presStyleIdx="1" presStyleCnt="3">
        <dgm:presLayoutVars>
          <dgm:bulletEnabled val="1"/>
        </dgm:presLayoutVars>
      </dgm:prSet>
      <dgm:spPr/>
    </dgm:pt>
    <dgm:pt modelId="{2E38D385-E896-419E-AD42-8A46D5E7180F}" type="pres">
      <dgm:prSet presAssocID="{D6749829-B938-4662-9D8E-0E9EF0CB3D43}" presName="space" presStyleCnt="0"/>
      <dgm:spPr/>
    </dgm:pt>
    <dgm:pt modelId="{62A48A59-B94E-419A-BDCD-F64BDBEC230E}" type="pres">
      <dgm:prSet presAssocID="{28FF0A42-F9D1-445F-A52A-8BBC7BFB1457}" presName="composite" presStyleCnt="0"/>
      <dgm:spPr/>
    </dgm:pt>
    <dgm:pt modelId="{BE8DE0B8-C25F-45A7-A50A-EDFB82DF60F2}" type="pres">
      <dgm:prSet presAssocID="{28FF0A42-F9D1-445F-A52A-8BBC7BFB1457}" presName="parTx" presStyleLbl="alignNode1" presStyleIdx="2" presStyleCnt="3">
        <dgm:presLayoutVars>
          <dgm:chMax val="0"/>
          <dgm:chPref val="0"/>
          <dgm:bulletEnabled val="1"/>
        </dgm:presLayoutVars>
      </dgm:prSet>
      <dgm:spPr/>
    </dgm:pt>
    <dgm:pt modelId="{4C0A5D11-5E92-4AA2-BD09-1AF3ABE9F6D7}" type="pres">
      <dgm:prSet presAssocID="{28FF0A42-F9D1-445F-A52A-8BBC7BFB1457}" presName="desTx" presStyleLbl="alignAccFollowNode1" presStyleIdx="2" presStyleCnt="3">
        <dgm:presLayoutVars>
          <dgm:bulletEnabled val="1"/>
        </dgm:presLayoutVars>
      </dgm:prSet>
      <dgm:spPr/>
    </dgm:pt>
  </dgm:ptLst>
  <dgm:cxnLst>
    <dgm:cxn modelId="{631D0003-D603-4202-889A-4E4711FE60AF}" type="presOf" srcId="{B9B17DF5-A933-4AD5-853E-41E141770D81}" destId="{BAF0A0EA-E3EC-4367-8427-102F1B6702F1}" srcOrd="0" destOrd="1" presId="urn:microsoft.com/office/officeart/2005/8/layout/hList1"/>
    <dgm:cxn modelId="{4F532C03-151D-4A6C-B428-2A6671E3B7F0}" type="presOf" srcId="{9B834BE4-6F1E-49C3-84BC-F301B2C9A2AD}" destId="{4C0A5D11-5E92-4AA2-BD09-1AF3ABE9F6D7}" srcOrd="0" destOrd="0" presId="urn:microsoft.com/office/officeart/2005/8/layout/hList1"/>
    <dgm:cxn modelId="{194D0F0E-777E-4302-9DE9-0BB713AA8755}" type="presOf" srcId="{D440D2DA-D3C4-4D83-A43E-12A99A338B79}" destId="{4C0A5D11-5E92-4AA2-BD09-1AF3ABE9F6D7}" srcOrd="0" destOrd="1" presId="urn:microsoft.com/office/officeart/2005/8/layout/hList1"/>
    <dgm:cxn modelId="{00F2560E-086B-468E-8179-085C6ED3D56D}" srcId="{0870FE87-A220-4EBD-AA06-E25FFE5D2D3F}" destId="{5D23114E-F851-4A0E-BFAA-582BDEAFF97B}" srcOrd="0" destOrd="0" parTransId="{6B1BE0B9-B8E1-4DAF-B05B-ED01D9ADB736}" sibTransId="{A8B0CBA8-263B-48BF-9F70-274F1BB3C5E9}"/>
    <dgm:cxn modelId="{D7FD8D11-7C77-4151-83B0-D3159C35DBA8}" type="presOf" srcId="{5B5F333C-8EF8-4EA6-B857-742340AA83FF}" destId="{BAF0A0EA-E3EC-4367-8427-102F1B6702F1}" srcOrd="0" destOrd="2" presId="urn:microsoft.com/office/officeart/2005/8/layout/hList1"/>
    <dgm:cxn modelId="{EDDFEA13-FAF8-4BD1-ABBA-9601403B88C6}" type="presOf" srcId="{5479D393-6078-4B76-AD51-DC0A11157D28}" destId="{BAF0A0EA-E3EC-4367-8427-102F1B6702F1}" srcOrd="0" destOrd="0" presId="urn:microsoft.com/office/officeart/2005/8/layout/hList1"/>
    <dgm:cxn modelId="{F05BC32C-6457-4969-92B0-55349AFFFA8D}" srcId="{B5954B32-8AA8-4B08-B853-C8A6CBEFF1F2}" destId="{B950A168-1349-4D59-9B94-EA5D0864282B}" srcOrd="1" destOrd="0" parTransId="{D817C522-A3C5-49D2-8914-0442259FB9A7}" sibTransId="{25955002-D6AE-4D1C-9226-78A11CA958E8}"/>
    <dgm:cxn modelId="{5DAD495F-78DB-44AD-8448-5040B56B5BF8}" type="presOf" srcId="{55BAA644-02C5-49E9-A16F-66B9C8C57DE6}" destId="{D4EF7626-3B6B-4DCB-AA0D-A1BD0E89B265}" srcOrd="0" destOrd="0" presId="urn:microsoft.com/office/officeart/2005/8/layout/hList1"/>
    <dgm:cxn modelId="{139F7441-CE42-4514-A235-0A6D9C1D1B52}" srcId="{28FF0A42-F9D1-445F-A52A-8BBC7BFB1457}" destId="{3178337F-249E-4405-8FCB-252CA647E57D}" srcOrd="2" destOrd="0" parTransId="{E7CD2957-3AA1-4F0B-B7FA-6E54CC6B61F7}" sibTransId="{805C8FAB-C03C-4423-B25E-969FD44F9F70}"/>
    <dgm:cxn modelId="{DE378A64-3E05-4F10-9BA8-A0B39396FF96}" srcId="{0870FE87-A220-4EBD-AA06-E25FFE5D2D3F}" destId="{28FF0A42-F9D1-445F-A52A-8BBC7BFB1457}" srcOrd="2" destOrd="0" parTransId="{B548FB27-5262-4E6C-91D2-63B38AFA75B4}" sibTransId="{4575EBE9-141B-41E5-90C6-7FCA4A8C3507}"/>
    <dgm:cxn modelId="{31774B45-ED7D-4252-9150-455E1E386FD1}" type="presOf" srcId="{DE3BD254-6F94-426B-B068-A571356CCC2E}" destId="{D4EF7626-3B6B-4DCB-AA0D-A1BD0E89B265}" srcOrd="0" destOrd="2" presId="urn:microsoft.com/office/officeart/2005/8/layout/hList1"/>
    <dgm:cxn modelId="{810B9B69-DC5A-41CF-9936-A41EC3A0D51D}" srcId="{5D23114E-F851-4A0E-BFAA-582BDEAFF97B}" destId="{5B5F333C-8EF8-4EA6-B857-742340AA83FF}" srcOrd="2" destOrd="0" parTransId="{3E024A49-12DE-49E9-8066-E2101990901B}" sibTransId="{4D26C526-7924-4252-832B-59A30FF28877}"/>
    <dgm:cxn modelId="{A96B1884-5F8F-4BAF-BF6E-9C14B5F7C9CE}" srcId="{0870FE87-A220-4EBD-AA06-E25FFE5D2D3F}" destId="{B5954B32-8AA8-4B08-B853-C8A6CBEFF1F2}" srcOrd="1" destOrd="0" parTransId="{F47A31F1-F618-4EEE-AA76-302F2C8BFA05}" sibTransId="{D6749829-B938-4662-9D8E-0E9EF0CB3D43}"/>
    <dgm:cxn modelId="{D6290385-B7B3-4E02-8A20-BCD2506CE997}" type="presOf" srcId="{5D23114E-F851-4A0E-BFAA-582BDEAFF97B}" destId="{906ACA81-823D-4ED4-A066-003CE1371CA8}" srcOrd="0" destOrd="0" presId="urn:microsoft.com/office/officeart/2005/8/layout/hList1"/>
    <dgm:cxn modelId="{E07DE094-9CF5-4EA5-A7FC-1C603D0670CF}" srcId="{5D23114E-F851-4A0E-BFAA-582BDEAFF97B}" destId="{B9B17DF5-A933-4AD5-853E-41E141770D81}" srcOrd="1" destOrd="0" parTransId="{406D5F15-DBD0-46EC-9840-BB5391069B06}" sibTransId="{B64274EF-E152-4260-A5F7-B76A6864416F}"/>
    <dgm:cxn modelId="{55A5D695-DF87-4DFE-9F08-124C882B5AD6}" srcId="{28FF0A42-F9D1-445F-A52A-8BBC7BFB1457}" destId="{D440D2DA-D3C4-4D83-A43E-12A99A338B79}" srcOrd="1" destOrd="0" parTransId="{CB62DC79-54EB-4C44-9CFC-C4F47F7D4957}" sibTransId="{8BE7D2B9-95F2-4CFA-A0C8-3DEE70119A43}"/>
    <dgm:cxn modelId="{FCF229BA-B60E-4D03-8293-47BA748961AE}" type="presOf" srcId="{0870FE87-A220-4EBD-AA06-E25FFE5D2D3F}" destId="{DB5C34D7-1B91-4023-BC82-9B82114E4C01}" srcOrd="0" destOrd="0" presId="urn:microsoft.com/office/officeart/2005/8/layout/hList1"/>
    <dgm:cxn modelId="{069653BC-B6A0-4ACF-A627-8C1D2E3C55B9}" srcId="{B5954B32-8AA8-4B08-B853-C8A6CBEFF1F2}" destId="{55BAA644-02C5-49E9-A16F-66B9C8C57DE6}" srcOrd="0" destOrd="0" parTransId="{C1ED63A1-8920-4F55-9785-F791E18CEEF3}" sibTransId="{2723DD6E-EE15-4B77-82EF-BEAD80BC3773}"/>
    <dgm:cxn modelId="{C5F751BE-8461-4E13-A445-12268255868B}" type="presOf" srcId="{B950A168-1349-4D59-9B94-EA5D0864282B}" destId="{D4EF7626-3B6B-4DCB-AA0D-A1BD0E89B265}" srcOrd="0" destOrd="1" presId="urn:microsoft.com/office/officeart/2005/8/layout/hList1"/>
    <dgm:cxn modelId="{37CE38BF-2114-4E03-A22E-87FAB43AFC3A}" type="presOf" srcId="{97F8EC90-508B-44D2-81F5-0290885F6A3F}" destId="{4C0A5D11-5E92-4AA2-BD09-1AF3ABE9F6D7}" srcOrd="0" destOrd="3" presId="urn:microsoft.com/office/officeart/2005/8/layout/hList1"/>
    <dgm:cxn modelId="{D988E5BF-4A1B-490A-A9DE-DC5474CA224F}" type="presOf" srcId="{28FF0A42-F9D1-445F-A52A-8BBC7BFB1457}" destId="{BE8DE0B8-C25F-45A7-A50A-EDFB82DF60F2}" srcOrd="0" destOrd="0" presId="urn:microsoft.com/office/officeart/2005/8/layout/hList1"/>
    <dgm:cxn modelId="{08F9B5C7-947E-44B5-A3F2-09F45D05F13F}" srcId="{B5954B32-8AA8-4B08-B853-C8A6CBEFF1F2}" destId="{DE3BD254-6F94-426B-B068-A571356CCC2E}" srcOrd="2" destOrd="0" parTransId="{D7BF6891-F059-457C-8100-AB12B26EE87E}" sibTransId="{D4AE302D-FD5D-4DDE-B172-8DF1A670FB4F}"/>
    <dgm:cxn modelId="{685B84E6-037A-4488-861A-3711D0F80F6E}" type="presOf" srcId="{3178337F-249E-4405-8FCB-252CA647E57D}" destId="{4C0A5D11-5E92-4AA2-BD09-1AF3ABE9F6D7}" srcOrd="0" destOrd="2" presId="urn:microsoft.com/office/officeart/2005/8/layout/hList1"/>
    <dgm:cxn modelId="{535B99E7-6D90-464F-BAFC-932AE0243578}" srcId="{28FF0A42-F9D1-445F-A52A-8BBC7BFB1457}" destId="{97F8EC90-508B-44D2-81F5-0290885F6A3F}" srcOrd="3" destOrd="0" parTransId="{4159E8A5-BA2A-4F17-B581-4CA459173D52}" sibTransId="{77325CEC-83F0-4E14-855E-ADF284A4DE55}"/>
    <dgm:cxn modelId="{09CEFBE9-FE83-4D04-8B70-0B9722A5D0F6}" srcId="{28FF0A42-F9D1-445F-A52A-8BBC7BFB1457}" destId="{9B834BE4-6F1E-49C3-84BC-F301B2C9A2AD}" srcOrd="0" destOrd="0" parTransId="{C67EFCAB-A52A-4FEB-8C0D-669EBC836C39}" sibTransId="{E681B36C-EFCC-41B1-B519-DE22E62D0B91}"/>
    <dgm:cxn modelId="{1E07D8F5-9F4F-4F8C-BFC4-2388CDDE49CE}" srcId="{5D23114E-F851-4A0E-BFAA-582BDEAFF97B}" destId="{5479D393-6078-4B76-AD51-DC0A11157D28}" srcOrd="0" destOrd="0" parTransId="{C55A6483-2D6B-487F-9B1B-4ABF7013C28C}" sibTransId="{D352DA52-562F-415C-BCB8-A164F094A273}"/>
    <dgm:cxn modelId="{FC0FE3F5-B10C-438B-A8BE-6E73760C7A5C}" type="presOf" srcId="{B5954B32-8AA8-4B08-B853-C8A6CBEFF1F2}" destId="{B396E309-75F0-4FD4-B05E-BF23D9D6FE4D}" srcOrd="0" destOrd="0" presId="urn:microsoft.com/office/officeart/2005/8/layout/hList1"/>
    <dgm:cxn modelId="{7B227214-66C1-43E2-9F03-CE8CD72BCDF8}" type="presParOf" srcId="{DB5C34D7-1B91-4023-BC82-9B82114E4C01}" destId="{FBF23820-8539-4ACD-8694-EC723123F566}" srcOrd="0" destOrd="0" presId="urn:microsoft.com/office/officeart/2005/8/layout/hList1"/>
    <dgm:cxn modelId="{2C630F8D-E961-4490-8251-C9DEE2404AD1}" type="presParOf" srcId="{FBF23820-8539-4ACD-8694-EC723123F566}" destId="{906ACA81-823D-4ED4-A066-003CE1371CA8}" srcOrd="0" destOrd="0" presId="urn:microsoft.com/office/officeart/2005/8/layout/hList1"/>
    <dgm:cxn modelId="{BCF7A477-75B9-40E5-BD71-E09CEA51E3AD}" type="presParOf" srcId="{FBF23820-8539-4ACD-8694-EC723123F566}" destId="{BAF0A0EA-E3EC-4367-8427-102F1B6702F1}" srcOrd="1" destOrd="0" presId="urn:microsoft.com/office/officeart/2005/8/layout/hList1"/>
    <dgm:cxn modelId="{A8F4A980-A5FD-4BD1-A64A-B67B97C1FFCA}" type="presParOf" srcId="{DB5C34D7-1B91-4023-BC82-9B82114E4C01}" destId="{F74DAFF2-69A5-4E1A-93C6-4CE6E3876302}" srcOrd="1" destOrd="0" presId="urn:microsoft.com/office/officeart/2005/8/layout/hList1"/>
    <dgm:cxn modelId="{D12B1500-85D0-49ED-8A74-23D830B38284}" type="presParOf" srcId="{DB5C34D7-1B91-4023-BC82-9B82114E4C01}" destId="{90C48A4A-DCE0-4382-B629-8DCA2382D3A9}" srcOrd="2" destOrd="0" presId="urn:microsoft.com/office/officeart/2005/8/layout/hList1"/>
    <dgm:cxn modelId="{F9D25A73-75F4-4EAF-9523-76906B098E52}" type="presParOf" srcId="{90C48A4A-DCE0-4382-B629-8DCA2382D3A9}" destId="{B396E309-75F0-4FD4-B05E-BF23D9D6FE4D}" srcOrd="0" destOrd="0" presId="urn:microsoft.com/office/officeart/2005/8/layout/hList1"/>
    <dgm:cxn modelId="{236AE20F-2626-463E-897E-CD62E032841A}" type="presParOf" srcId="{90C48A4A-DCE0-4382-B629-8DCA2382D3A9}" destId="{D4EF7626-3B6B-4DCB-AA0D-A1BD0E89B265}" srcOrd="1" destOrd="0" presId="urn:microsoft.com/office/officeart/2005/8/layout/hList1"/>
    <dgm:cxn modelId="{6B9BEB45-EA2D-4277-8F25-1EAD5DD22E0D}" type="presParOf" srcId="{DB5C34D7-1B91-4023-BC82-9B82114E4C01}" destId="{2E38D385-E896-419E-AD42-8A46D5E7180F}" srcOrd="3" destOrd="0" presId="urn:microsoft.com/office/officeart/2005/8/layout/hList1"/>
    <dgm:cxn modelId="{4024E0C3-B68B-4E25-B98C-693971AB6CB1}" type="presParOf" srcId="{DB5C34D7-1B91-4023-BC82-9B82114E4C01}" destId="{62A48A59-B94E-419A-BDCD-F64BDBEC230E}" srcOrd="4" destOrd="0" presId="urn:microsoft.com/office/officeart/2005/8/layout/hList1"/>
    <dgm:cxn modelId="{0FB0F698-384B-4304-8EB4-6AEED9ACD6E5}" type="presParOf" srcId="{62A48A59-B94E-419A-BDCD-F64BDBEC230E}" destId="{BE8DE0B8-C25F-45A7-A50A-EDFB82DF60F2}" srcOrd="0" destOrd="0" presId="urn:microsoft.com/office/officeart/2005/8/layout/hList1"/>
    <dgm:cxn modelId="{C243EE53-022A-4078-A6FD-602958C6B41F}" type="presParOf" srcId="{62A48A59-B94E-419A-BDCD-F64BDBEC230E}" destId="{4C0A5D11-5E92-4AA2-BD09-1AF3ABE9F6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06CBD09-7E07-4B88-B245-950D5412F659}"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n-US"/>
        </a:p>
      </dgm:t>
    </dgm:pt>
    <dgm:pt modelId="{F9384EB2-4C46-472E-8BEB-41A611FB040D}">
      <dgm:prSet/>
      <dgm:spPr>
        <a:solidFill>
          <a:schemeClr val="bg1">
            <a:alpha val="40000"/>
          </a:schemeClr>
        </a:solidFill>
      </dgm:spPr>
      <dgm:t>
        <a:bodyPr/>
        <a:lstStyle/>
        <a:p>
          <a:r>
            <a:rPr lang="en-US"/>
            <a:t>All systems have to be in good working order to be efficient</a:t>
          </a:r>
        </a:p>
      </dgm:t>
    </dgm:pt>
    <dgm:pt modelId="{8B9DC2F6-47AB-42AF-8DD1-D7D15AD388DE}" type="parTrans" cxnId="{0B6D9467-4E14-4F5A-B308-71CAF7D7710F}">
      <dgm:prSet/>
      <dgm:spPr/>
      <dgm:t>
        <a:bodyPr/>
        <a:lstStyle/>
        <a:p>
          <a:endParaRPr lang="en-US"/>
        </a:p>
      </dgm:t>
    </dgm:pt>
    <dgm:pt modelId="{75E33813-E98A-49C8-B299-D4971D645795}" type="sibTrans" cxnId="{0B6D9467-4E14-4F5A-B308-71CAF7D7710F}">
      <dgm:prSet/>
      <dgm:spPr/>
      <dgm:t>
        <a:bodyPr/>
        <a:lstStyle/>
        <a:p>
          <a:endParaRPr lang="en-US"/>
        </a:p>
      </dgm:t>
    </dgm:pt>
    <dgm:pt modelId="{D2E49F05-CE6B-47F6-A614-AAEAE086FEAC}">
      <dgm:prSet/>
      <dgm:spPr>
        <a:solidFill>
          <a:schemeClr val="bg1">
            <a:alpha val="40000"/>
          </a:schemeClr>
        </a:solidFill>
      </dgm:spPr>
      <dgm:t>
        <a:bodyPr/>
        <a:lstStyle/>
        <a:p>
          <a:r>
            <a:rPr lang="en-US"/>
            <a:t>Air flow in and out of building must be regulated</a:t>
          </a:r>
        </a:p>
      </dgm:t>
    </dgm:pt>
    <dgm:pt modelId="{37DD4174-0130-4B76-8C32-449935DB449B}" type="parTrans" cxnId="{782A333D-62A7-4AA4-9CF8-9BC6A6F2C220}">
      <dgm:prSet/>
      <dgm:spPr/>
      <dgm:t>
        <a:bodyPr/>
        <a:lstStyle/>
        <a:p>
          <a:endParaRPr lang="en-US"/>
        </a:p>
      </dgm:t>
    </dgm:pt>
    <dgm:pt modelId="{C0CB9798-0A6D-402E-A816-1D262E107EA3}" type="sibTrans" cxnId="{782A333D-62A7-4AA4-9CF8-9BC6A6F2C220}">
      <dgm:prSet/>
      <dgm:spPr/>
      <dgm:t>
        <a:bodyPr/>
        <a:lstStyle/>
        <a:p>
          <a:endParaRPr lang="en-US"/>
        </a:p>
      </dgm:t>
    </dgm:pt>
    <dgm:pt modelId="{7EE9E052-3DC8-45D2-810E-101DC5843740}">
      <dgm:prSet/>
      <dgm:spPr>
        <a:solidFill>
          <a:schemeClr val="bg1">
            <a:alpha val="40000"/>
          </a:schemeClr>
        </a:solidFill>
      </dgm:spPr>
      <dgm:t>
        <a:bodyPr/>
        <a:lstStyle/>
        <a:p>
          <a:r>
            <a:rPr lang="en-US"/>
            <a:t>Entire building envelope must be properly insulated</a:t>
          </a:r>
        </a:p>
      </dgm:t>
    </dgm:pt>
    <dgm:pt modelId="{5254FFAD-AB64-4C45-99E3-58FC2919DA57}" type="parTrans" cxnId="{1F6CCB40-3C8C-4E8E-B406-12A5C4A1A083}">
      <dgm:prSet/>
      <dgm:spPr/>
      <dgm:t>
        <a:bodyPr/>
        <a:lstStyle/>
        <a:p>
          <a:endParaRPr lang="en-US"/>
        </a:p>
      </dgm:t>
    </dgm:pt>
    <dgm:pt modelId="{3C8878D0-B6A7-44B1-9C80-EAC35EFFB101}" type="sibTrans" cxnId="{1F6CCB40-3C8C-4E8E-B406-12A5C4A1A083}">
      <dgm:prSet/>
      <dgm:spPr/>
      <dgm:t>
        <a:bodyPr/>
        <a:lstStyle/>
        <a:p>
          <a:endParaRPr lang="en-US"/>
        </a:p>
      </dgm:t>
    </dgm:pt>
    <dgm:pt modelId="{E79D44D6-A3FA-478D-9385-5C289E6DCBD5}">
      <dgm:prSet/>
      <dgm:spPr>
        <a:solidFill>
          <a:schemeClr val="bg1">
            <a:alpha val="40000"/>
          </a:schemeClr>
        </a:solidFill>
      </dgm:spPr>
      <dgm:t>
        <a:bodyPr/>
        <a:lstStyle/>
        <a:p>
          <a:r>
            <a:rPr lang="en-US"/>
            <a:t>Interruptions in building envelope (doors, windows, light fixtures, chimneys, etc.) must be properly sealed</a:t>
          </a:r>
        </a:p>
      </dgm:t>
    </dgm:pt>
    <dgm:pt modelId="{1288B231-0F9B-4F8F-8111-4CD9DCB9F3B8}" type="parTrans" cxnId="{B3D972A3-CBF8-40AB-910C-990B07C380DB}">
      <dgm:prSet/>
      <dgm:spPr/>
      <dgm:t>
        <a:bodyPr/>
        <a:lstStyle/>
        <a:p>
          <a:endParaRPr lang="en-US"/>
        </a:p>
      </dgm:t>
    </dgm:pt>
    <dgm:pt modelId="{019A70E5-9F35-4204-98D2-8928326EE6CB}" type="sibTrans" cxnId="{B3D972A3-CBF8-40AB-910C-990B07C380DB}">
      <dgm:prSet/>
      <dgm:spPr/>
      <dgm:t>
        <a:bodyPr/>
        <a:lstStyle/>
        <a:p>
          <a:endParaRPr lang="en-US"/>
        </a:p>
      </dgm:t>
    </dgm:pt>
    <dgm:pt modelId="{88F21584-59B3-4835-BD62-88B9BBEE176D}">
      <dgm:prSet/>
      <dgm:spPr>
        <a:solidFill>
          <a:schemeClr val="bg1">
            <a:alpha val="40000"/>
          </a:schemeClr>
        </a:solidFill>
      </dgm:spPr>
      <dgm:t>
        <a:bodyPr/>
        <a:lstStyle/>
        <a:p>
          <a:r>
            <a:rPr lang="en-US"/>
            <a:t>HVAC must be cleaned and maintained</a:t>
          </a:r>
        </a:p>
      </dgm:t>
    </dgm:pt>
    <dgm:pt modelId="{AE931715-B87E-4D49-8D5B-52780AE7AC8C}" type="parTrans" cxnId="{469667CC-EBD4-4A9F-A4C9-B2B6D864B4AE}">
      <dgm:prSet/>
      <dgm:spPr/>
      <dgm:t>
        <a:bodyPr/>
        <a:lstStyle/>
        <a:p>
          <a:endParaRPr lang="en-US"/>
        </a:p>
      </dgm:t>
    </dgm:pt>
    <dgm:pt modelId="{00F547DE-A1E3-4395-BCDE-123EED8B7425}" type="sibTrans" cxnId="{469667CC-EBD4-4A9F-A4C9-B2B6D864B4AE}">
      <dgm:prSet/>
      <dgm:spPr/>
      <dgm:t>
        <a:bodyPr/>
        <a:lstStyle/>
        <a:p>
          <a:endParaRPr lang="en-US"/>
        </a:p>
      </dgm:t>
    </dgm:pt>
    <dgm:pt modelId="{4DE1A405-05C5-40A6-811B-24375E70C808}">
      <dgm:prSet/>
      <dgm:spPr>
        <a:solidFill>
          <a:schemeClr val="bg1">
            <a:alpha val="40000"/>
          </a:schemeClr>
        </a:solidFill>
      </dgm:spPr>
      <dgm:t>
        <a:bodyPr/>
        <a:lstStyle/>
        <a:p>
          <a:r>
            <a:rPr lang="en-US"/>
            <a:t>Proper and efficient lighting should be used</a:t>
          </a:r>
        </a:p>
      </dgm:t>
    </dgm:pt>
    <dgm:pt modelId="{5134E7B3-F2E4-40FB-874B-3224BEB33FE9}" type="parTrans" cxnId="{03341E90-B3C3-4B2C-9F6B-16E7D16B8A25}">
      <dgm:prSet/>
      <dgm:spPr/>
      <dgm:t>
        <a:bodyPr/>
        <a:lstStyle/>
        <a:p>
          <a:endParaRPr lang="en-US"/>
        </a:p>
      </dgm:t>
    </dgm:pt>
    <dgm:pt modelId="{3939D981-6E50-4323-A277-A784F29E6CA8}" type="sibTrans" cxnId="{03341E90-B3C3-4B2C-9F6B-16E7D16B8A25}">
      <dgm:prSet/>
      <dgm:spPr/>
      <dgm:t>
        <a:bodyPr/>
        <a:lstStyle/>
        <a:p>
          <a:endParaRPr lang="en-US"/>
        </a:p>
      </dgm:t>
    </dgm:pt>
    <dgm:pt modelId="{D0DE14DE-87AF-45A4-9BC7-AAFA7EE5D4A6}" type="pres">
      <dgm:prSet presAssocID="{C06CBD09-7E07-4B88-B245-950D5412F659}" presName="Name0" presStyleCnt="0">
        <dgm:presLayoutVars>
          <dgm:dir/>
          <dgm:resizeHandles val="exact"/>
        </dgm:presLayoutVars>
      </dgm:prSet>
      <dgm:spPr/>
    </dgm:pt>
    <dgm:pt modelId="{51534E91-3776-4743-9FD2-46B0596F0C03}" type="pres">
      <dgm:prSet presAssocID="{F9384EB2-4C46-472E-8BEB-41A611FB040D}" presName="composite" presStyleCnt="0"/>
      <dgm:spPr/>
    </dgm:pt>
    <dgm:pt modelId="{47112BE3-03C0-4413-925B-72BACB6CC6EB}" type="pres">
      <dgm:prSet presAssocID="{F9384EB2-4C46-472E-8BEB-41A611FB040D}" presName="rect1" presStyleLbl="trAlignAcc1" presStyleIdx="0" presStyleCnt="6">
        <dgm:presLayoutVars>
          <dgm:bulletEnabled val="1"/>
        </dgm:presLayoutVars>
      </dgm:prSet>
      <dgm:spPr/>
    </dgm:pt>
    <dgm:pt modelId="{B6D49520-4974-4F63-B26F-AE00C0A648D0}" type="pres">
      <dgm:prSet presAssocID="{F9384EB2-4C46-472E-8BEB-41A611FB040D}"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lueprint with solid fill"/>
        </a:ext>
      </dgm:extLst>
    </dgm:pt>
    <dgm:pt modelId="{103358BE-157F-49A6-9981-E141A787407E}" type="pres">
      <dgm:prSet presAssocID="{75E33813-E98A-49C8-B299-D4971D645795}" presName="sibTrans" presStyleCnt="0"/>
      <dgm:spPr/>
    </dgm:pt>
    <dgm:pt modelId="{6829C168-CE1E-4A88-A268-7DB8110C8CD1}" type="pres">
      <dgm:prSet presAssocID="{D2E49F05-CE6B-47F6-A614-AAEAE086FEAC}" presName="composite" presStyleCnt="0"/>
      <dgm:spPr/>
    </dgm:pt>
    <dgm:pt modelId="{62229554-ACDA-47AE-9A1C-CA9CF4573164}" type="pres">
      <dgm:prSet presAssocID="{D2E49F05-CE6B-47F6-A614-AAEAE086FEAC}" presName="rect1" presStyleLbl="trAlignAcc1" presStyleIdx="1" presStyleCnt="6">
        <dgm:presLayoutVars>
          <dgm:bulletEnabled val="1"/>
        </dgm:presLayoutVars>
      </dgm:prSet>
      <dgm:spPr/>
    </dgm:pt>
    <dgm:pt modelId="{6DC57818-BD5F-4AC3-AD1F-A2E6359BB02B}" type="pres">
      <dgm:prSet presAssocID="{D2E49F05-CE6B-47F6-A614-AAEAE086FEAC}" presName="rect2"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Windy with solid fill"/>
        </a:ext>
      </dgm:extLst>
    </dgm:pt>
    <dgm:pt modelId="{9719A330-2A49-4B18-948B-D718B257081E}" type="pres">
      <dgm:prSet presAssocID="{C0CB9798-0A6D-402E-A816-1D262E107EA3}" presName="sibTrans" presStyleCnt="0"/>
      <dgm:spPr/>
    </dgm:pt>
    <dgm:pt modelId="{2E23851F-04B3-472F-8114-FC47B8C7BF39}" type="pres">
      <dgm:prSet presAssocID="{7EE9E052-3DC8-45D2-810E-101DC5843740}" presName="composite" presStyleCnt="0"/>
      <dgm:spPr/>
    </dgm:pt>
    <dgm:pt modelId="{7035E4C1-E555-4AA7-A31C-74CA9FAFA551}" type="pres">
      <dgm:prSet presAssocID="{7EE9E052-3DC8-45D2-810E-101DC5843740}" presName="rect1" presStyleLbl="trAlignAcc1" presStyleIdx="2" presStyleCnt="6">
        <dgm:presLayoutVars>
          <dgm:bulletEnabled val="1"/>
        </dgm:presLayoutVars>
      </dgm:prSet>
      <dgm:spPr/>
    </dgm:pt>
    <dgm:pt modelId="{9628AA3B-03A0-417E-885F-085C4D3CB1DC}" type="pres">
      <dgm:prSet presAssocID="{7EE9E052-3DC8-45D2-810E-101DC5843740}" presName="rect2"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High temperature with solid fill"/>
        </a:ext>
      </dgm:extLst>
    </dgm:pt>
    <dgm:pt modelId="{5C3A1EDF-BDB3-4FD9-93FB-FA0C6474F42E}" type="pres">
      <dgm:prSet presAssocID="{3C8878D0-B6A7-44B1-9C80-EAC35EFFB101}" presName="sibTrans" presStyleCnt="0"/>
      <dgm:spPr/>
    </dgm:pt>
    <dgm:pt modelId="{764D2698-E248-4317-AE1B-0CFAE0888372}" type="pres">
      <dgm:prSet presAssocID="{E79D44D6-A3FA-478D-9385-5C289E6DCBD5}" presName="composite" presStyleCnt="0"/>
      <dgm:spPr/>
    </dgm:pt>
    <dgm:pt modelId="{41A4D30B-8BF7-4199-A071-E4BD788C7813}" type="pres">
      <dgm:prSet presAssocID="{E79D44D6-A3FA-478D-9385-5C289E6DCBD5}" presName="rect1" presStyleLbl="trAlignAcc1" presStyleIdx="3" presStyleCnt="6">
        <dgm:presLayoutVars>
          <dgm:bulletEnabled val="1"/>
        </dgm:presLayoutVars>
      </dgm:prSet>
      <dgm:spPr/>
    </dgm:pt>
    <dgm:pt modelId="{4192D5E1-8166-4EFE-A8D5-B4C52FD5765C}" type="pres">
      <dgm:prSet presAssocID="{E79D44D6-A3FA-478D-9385-5C289E6DCBD5}" presName="rect2"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uilding Brick Wall with solid fill"/>
        </a:ext>
      </dgm:extLst>
    </dgm:pt>
    <dgm:pt modelId="{12B7D9E9-48C1-4006-8174-72C5F75709A3}" type="pres">
      <dgm:prSet presAssocID="{019A70E5-9F35-4204-98D2-8928326EE6CB}" presName="sibTrans" presStyleCnt="0"/>
      <dgm:spPr/>
    </dgm:pt>
    <dgm:pt modelId="{34191A32-DAC6-4613-9069-37DD68D9CFF2}" type="pres">
      <dgm:prSet presAssocID="{88F21584-59B3-4835-BD62-88B9BBEE176D}" presName="composite" presStyleCnt="0"/>
      <dgm:spPr/>
    </dgm:pt>
    <dgm:pt modelId="{649C906C-5126-4744-A5CF-0FE6F185D8C7}" type="pres">
      <dgm:prSet presAssocID="{88F21584-59B3-4835-BD62-88B9BBEE176D}" presName="rect1" presStyleLbl="trAlignAcc1" presStyleIdx="4" presStyleCnt="6">
        <dgm:presLayoutVars>
          <dgm:bulletEnabled val="1"/>
        </dgm:presLayoutVars>
      </dgm:prSet>
      <dgm:spPr/>
    </dgm:pt>
    <dgm:pt modelId="{1BD25AE8-38E9-41D1-AB26-78D62A4345DD}" type="pres">
      <dgm:prSet presAssocID="{88F21584-59B3-4835-BD62-88B9BBEE176D}" presName="rect2"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Indoor Fireplace with solid fill"/>
        </a:ext>
      </dgm:extLst>
    </dgm:pt>
    <dgm:pt modelId="{FA317FEA-1AF2-4937-835B-5B78FC0017B1}" type="pres">
      <dgm:prSet presAssocID="{00F547DE-A1E3-4395-BCDE-123EED8B7425}" presName="sibTrans" presStyleCnt="0"/>
      <dgm:spPr/>
    </dgm:pt>
    <dgm:pt modelId="{AB6018DF-D413-497B-BB36-C5D68FBDA0CF}" type="pres">
      <dgm:prSet presAssocID="{4DE1A405-05C5-40A6-811B-24375E70C808}" presName="composite" presStyleCnt="0"/>
      <dgm:spPr/>
    </dgm:pt>
    <dgm:pt modelId="{588D79E7-E381-48A2-9581-86C7BA95D443}" type="pres">
      <dgm:prSet presAssocID="{4DE1A405-05C5-40A6-811B-24375E70C808}" presName="rect1" presStyleLbl="trAlignAcc1" presStyleIdx="5" presStyleCnt="6">
        <dgm:presLayoutVars>
          <dgm:bulletEnabled val="1"/>
        </dgm:presLayoutVars>
      </dgm:prSet>
      <dgm:spPr/>
    </dgm:pt>
    <dgm:pt modelId="{30E2B796-9368-4E74-8FB4-590A5DBE43DA}" type="pres">
      <dgm:prSet presAssocID="{4DE1A405-05C5-40A6-811B-24375E70C808}" presName="rect2"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Lightbulb with solid fill"/>
        </a:ext>
      </dgm:extLst>
    </dgm:pt>
  </dgm:ptLst>
  <dgm:cxnLst>
    <dgm:cxn modelId="{2662532D-D224-43C8-A81A-E598988E7A89}" type="presOf" srcId="{C06CBD09-7E07-4B88-B245-950D5412F659}" destId="{D0DE14DE-87AF-45A4-9BC7-AAFA7EE5D4A6}" srcOrd="0" destOrd="0" presId="urn:microsoft.com/office/officeart/2008/layout/PictureStrips"/>
    <dgm:cxn modelId="{57410E36-4596-4811-B426-D010CAEBADC5}" type="presOf" srcId="{88F21584-59B3-4835-BD62-88B9BBEE176D}" destId="{649C906C-5126-4744-A5CF-0FE6F185D8C7}" srcOrd="0" destOrd="0" presId="urn:microsoft.com/office/officeart/2008/layout/PictureStrips"/>
    <dgm:cxn modelId="{8DF4BE3C-938C-43F9-ABDC-DD2E77A4C711}" type="presOf" srcId="{D2E49F05-CE6B-47F6-A614-AAEAE086FEAC}" destId="{62229554-ACDA-47AE-9A1C-CA9CF4573164}" srcOrd="0" destOrd="0" presId="urn:microsoft.com/office/officeart/2008/layout/PictureStrips"/>
    <dgm:cxn modelId="{782A333D-62A7-4AA4-9CF8-9BC6A6F2C220}" srcId="{C06CBD09-7E07-4B88-B245-950D5412F659}" destId="{D2E49F05-CE6B-47F6-A614-AAEAE086FEAC}" srcOrd="1" destOrd="0" parTransId="{37DD4174-0130-4B76-8C32-449935DB449B}" sibTransId="{C0CB9798-0A6D-402E-A816-1D262E107EA3}"/>
    <dgm:cxn modelId="{1F6CCB40-3C8C-4E8E-B406-12A5C4A1A083}" srcId="{C06CBD09-7E07-4B88-B245-950D5412F659}" destId="{7EE9E052-3DC8-45D2-810E-101DC5843740}" srcOrd="2" destOrd="0" parTransId="{5254FFAD-AB64-4C45-99E3-58FC2919DA57}" sibTransId="{3C8878D0-B6A7-44B1-9C80-EAC35EFFB101}"/>
    <dgm:cxn modelId="{0B6D9467-4E14-4F5A-B308-71CAF7D7710F}" srcId="{C06CBD09-7E07-4B88-B245-950D5412F659}" destId="{F9384EB2-4C46-472E-8BEB-41A611FB040D}" srcOrd="0" destOrd="0" parTransId="{8B9DC2F6-47AB-42AF-8DD1-D7D15AD388DE}" sibTransId="{75E33813-E98A-49C8-B299-D4971D645795}"/>
    <dgm:cxn modelId="{65F02B4B-590B-43E1-8B5C-AE23D11AB01E}" type="presOf" srcId="{7EE9E052-3DC8-45D2-810E-101DC5843740}" destId="{7035E4C1-E555-4AA7-A31C-74CA9FAFA551}" srcOrd="0" destOrd="0" presId="urn:microsoft.com/office/officeart/2008/layout/PictureStrips"/>
    <dgm:cxn modelId="{82D28289-D32B-4FC0-98AE-AFA970192EC1}" type="presOf" srcId="{E79D44D6-A3FA-478D-9385-5C289E6DCBD5}" destId="{41A4D30B-8BF7-4199-A071-E4BD788C7813}" srcOrd="0" destOrd="0" presId="urn:microsoft.com/office/officeart/2008/layout/PictureStrips"/>
    <dgm:cxn modelId="{03341E90-B3C3-4B2C-9F6B-16E7D16B8A25}" srcId="{C06CBD09-7E07-4B88-B245-950D5412F659}" destId="{4DE1A405-05C5-40A6-811B-24375E70C808}" srcOrd="5" destOrd="0" parTransId="{5134E7B3-F2E4-40FB-874B-3224BEB33FE9}" sibTransId="{3939D981-6E50-4323-A277-A784F29E6CA8}"/>
    <dgm:cxn modelId="{B3D972A3-CBF8-40AB-910C-990B07C380DB}" srcId="{C06CBD09-7E07-4B88-B245-950D5412F659}" destId="{E79D44D6-A3FA-478D-9385-5C289E6DCBD5}" srcOrd="3" destOrd="0" parTransId="{1288B231-0F9B-4F8F-8111-4CD9DCB9F3B8}" sibTransId="{019A70E5-9F35-4204-98D2-8928326EE6CB}"/>
    <dgm:cxn modelId="{F05A4ABA-F51C-4CF5-840E-F6116F6E1FA9}" type="presOf" srcId="{F9384EB2-4C46-472E-8BEB-41A611FB040D}" destId="{47112BE3-03C0-4413-925B-72BACB6CC6EB}" srcOrd="0" destOrd="0" presId="urn:microsoft.com/office/officeart/2008/layout/PictureStrips"/>
    <dgm:cxn modelId="{469667CC-EBD4-4A9F-A4C9-B2B6D864B4AE}" srcId="{C06CBD09-7E07-4B88-B245-950D5412F659}" destId="{88F21584-59B3-4835-BD62-88B9BBEE176D}" srcOrd="4" destOrd="0" parTransId="{AE931715-B87E-4D49-8D5B-52780AE7AC8C}" sibTransId="{00F547DE-A1E3-4395-BCDE-123EED8B7425}"/>
    <dgm:cxn modelId="{932F33F7-BE60-4E22-9E61-F9EF24BE9928}" type="presOf" srcId="{4DE1A405-05C5-40A6-811B-24375E70C808}" destId="{588D79E7-E381-48A2-9581-86C7BA95D443}" srcOrd="0" destOrd="0" presId="urn:microsoft.com/office/officeart/2008/layout/PictureStrips"/>
    <dgm:cxn modelId="{CECB7FFC-6247-4532-BE4C-4857B0D3A881}" type="presParOf" srcId="{D0DE14DE-87AF-45A4-9BC7-AAFA7EE5D4A6}" destId="{51534E91-3776-4743-9FD2-46B0596F0C03}" srcOrd="0" destOrd="0" presId="urn:microsoft.com/office/officeart/2008/layout/PictureStrips"/>
    <dgm:cxn modelId="{EBBD08B6-2828-4B8A-95A8-8C198A7ECE83}" type="presParOf" srcId="{51534E91-3776-4743-9FD2-46B0596F0C03}" destId="{47112BE3-03C0-4413-925B-72BACB6CC6EB}" srcOrd="0" destOrd="0" presId="urn:microsoft.com/office/officeart/2008/layout/PictureStrips"/>
    <dgm:cxn modelId="{76EC8070-341D-4294-A24A-625C4A14C088}" type="presParOf" srcId="{51534E91-3776-4743-9FD2-46B0596F0C03}" destId="{B6D49520-4974-4F63-B26F-AE00C0A648D0}" srcOrd="1" destOrd="0" presId="urn:microsoft.com/office/officeart/2008/layout/PictureStrips"/>
    <dgm:cxn modelId="{22453D9B-20A3-4808-8075-38B90DA4D3BA}" type="presParOf" srcId="{D0DE14DE-87AF-45A4-9BC7-AAFA7EE5D4A6}" destId="{103358BE-157F-49A6-9981-E141A787407E}" srcOrd="1" destOrd="0" presId="urn:microsoft.com/office/officeart/2008/layout/PictureStrips"/>
    <dgm:cxn modelId="{5D7FB56C-D19C-4B59-8FB3-C3777BB5FE56}" type="presParOf" srcId="{D0DE14DE-87AF-45A4-9BC7-AAFA7EE5D4A6}" destId="{6829C168-CE1E-4A88-A268-7DB8110C8CD1}" srcOrd="2" destOrd="0" presId="urn:microsoft.com/office/officeart/2008/layout/PictureStrips"/>
    <dgm:cxn modelId="{4795ED61-B2CC-4C54-A4D3-84F7965B8EC4}" type="presParOf" srcId="{6829C168-CE1E-4A88-A268-7DB8110C8CD1}" destId="{62229554-ACDA-47AE-9A1C-CA9CF4573164}" srcOrd="0" destOrd="0" presId="urn:microsoft.com/office/officeart/2008/layout/PictureStrips"/>
    <dgm:cxn modelId="{EEABB8BD-FB08-490D-9537-5C39423C17AA}" type="presParOf" srcId="{6829C168-CE1E-4A88-A268-7DB8110C8CD1}" destId="{6DC57818-BD5F-4AC3-AD1F-A2E6359BB02B}" srcOrd="1" destOrd="0" presId="urn:microsoft.com/office/officeart/2008/layout/PictureStrips"/>
    <dgm:cxn modelId="{D41CBA0E-B15B-42C5-B996-E54229E89EF2}" type="presParOf" srcId="{D0DE14DE-87AF-45A4-9BC7-AAFA7EE5D4A6}" destId="{9719A330-2A49-4B18-948B-D718B257081E}" srcOrd="3" destOrd="0" presId="urn:microsoft.com/office/officeart/2008/layout/PictureStrips"/>
    <dgm:cxn modelId="{29F9C793-575F-4222-8193-CA99854E1BC7}" type="presParOf" srcId="{D0DE14DE-87AF-45A4-9BC7-AAFA7EE5D4A6}" destId="{2E23851F-04B3-472F-8114-FC47B8C7BF39}" srcOrd="4" destOrd="0" presId="urn:microsoft.com/office/officeart/2008/layout/PictureStrips"/>
    <dgm:cxn modelId="{39C9AF40-32C8-4AAF-AFAD-743459E57540}" type="presParOf" srcId="{2E23851F-04B3-472F-8114-FC47B8C7BF39}" destId="{7035E4C1-E555-4AA7-A31C-74CA9FAFA551}" srcOrd="0" destOrd="0" presId="urn:microsoft.com/office/officeart/2008/layout/PictureStrips"/>
    <dgm:cxn modelId="{B0A0B888-0BDB-4946-ABD1-6D7080A8E541}" type="presParOf" srcId="{2E23851F-04B3-472F-8114-FC47B8C7BF39}" destId="{9628AA3B-03A0-417E-885F-085C4D3CB1DC}" srcOrd="1" destOrd="0" presId="urn:microsoft.com/office/officeart/2008/layout/PictureStrips"/>
    <dgm:cxn modelId="{1944506C-CCE8-46E2-9C84-5D1BEFAA30C8}" type="presParOf" srcId="{D0DE14DE-87AF-45A4-9BC7-AAFA7EE5D4A6}" destId="{5C3A1EDF-BDB3-4FD9-93FB-FA0C6474F42E}" srcOrd="5" destOrd="0" presId="urn:microsoft.com/office/officeart/2008/layout/PictureStrips"/>
    <dgm:cxn modelId="{FE9D7ECE-4798-4C4C-9379-57D00282A5CC}" type="presParOf" srcId="{D0DE14DE-87AF-45A4-9BC7-AAFA7EE5D4A6}" destId="{764D2698-E248-4317-AE1B-0CFAE0888372}" srcOrd="6" destOrd="0" presId="urn:microsoft.com/office/officeart/2008/layout/PictureStrips"/>
    <dgm:cxn modelId="{FE37E8A5-A040-420A-AA23-F7C447A7251A}" type="presParOf" srcId="{764D2698-E248-4317-AE1B-0CFAE0888372}" destId="{41A4D30B-8BF7-4199-A071-E4BD788C7813}" srcOrd="0" destOrd="0" presId="urn:microsoft.com/office/officeart/2008/layout/PictureStrips"/>
    <dgm:cxn modelId="{B496BFA3-1E08-4C6D-A493-8A32400B11F2}" type="presParOf" srcId="{764D2698-E248-4317-AE1B-0CFAE0888372}" destId="{4192D5E1-8166-4EFE-A8D5-B4C52FD5765C}" srcOrd="1" destOrd="0" presId="urn:microsoft.com/office/officeart/2008/layout/PictureStrips"/>
    <dgm:cxn modelId="{69A7282D-0FAF-4A7D-8CF2-458111E55757}" type="presParOf" srcId="{D0DE14DE-87AF-45A4-9BC7-AAFA7EE5D4A6}" destId="{12B7D9E9-48C1-4006-8174-72C5F75709A3}" srcOrd="7" destOrd="0" presId="urn:microsoft.com/office/officeart/2008/layout/PictureStrips"/>
    <dgm:cxn modelId="{CA602465-79D0-48D8-8EDD-9ED648697CD8}" type="presParOf" srcId="{D0DE14DE-87AF-45A4-9BC7-AAFA7EE5D4A6}" destId="{34191A32-DAC6-4613-9069-37DD68D9CFF2}" srcOrd="8" destOrd="0" presId="urn:microsoft.com/office/officeart/2008/layout/PictureStrips"/>
    <dgm:cxn modelId="{F34FBCDA-7114-4453-A511-C33C59E503E2}" type="presParOf" srcId="{34191A32-DAC6-4613-9069-37DD68D9CFF2}" destId="{649C906C-5126-4744-A5CF-0FE6F185D8C7}" srcOrd="0" destOrd="0" presId="urn:microsoft.com/office/officeart/2008/layout/PictureStrips"/>
    <dgm:cxn modelId="{1841C32A-8626-42CD-BD0C-B3C5F368C6D9}" type="presParOf" srcId="{34191A32-DAC6-4613-9069-37DD68D9CFF2}" destId="{1BD25AE8-38E9-41D1-AB26-78D62A4345DD}" srcOrd="1" destOrd="0" presId="urn:microsoft.com/office/officeart/2008/layout/PictureStrips"/>
    <dgm:cxn modelId="{6254D04C-59AE-4B06-B888-77672D16AC81}" type="presParOf" srcId="{D0DE14DE-87AF-45A4-9BC7-AAFA7EE5D4A6}" destId="{FA317FEA-1AF2-4937-835B-5B78FC0017B1}" srcOrd="9" destOrd="0" presId="urn:microsoft.com/office/officeart/2008/layout/PictureStrips"/>
    <dgm:cxn modelId="{F4416FA5-979A-40EC-935E-26B65A65F192}" type="presParOf" srcId="{D0DE14DE-87AF-45A4-9BC7-AAFA7EE5D4A6}" destId="{AB6018DF-D413-497B-BB36-C5D68FBDA0CF}" srcOrd="10" destOrd="0" presId="urn:microsoft.com/office/officeart/2008/layout/PictureStrips"/>
    <dgm:cxn modelId="{1C469EB2-1878-4176-AEF3-F9BA497345AE}" type="presParOf" srcId="{AB6018DF-D413-497B-BB36-C5D68FBDA0CF}" destId="{588D79E7-E381-48A2-9581-86C7BA95D443}" srcOrd="0" destOrd="0" presId="urn:microsoft.com/office/officeart/2008/layout/PictureStrips"/>
    <dgm:cxn modelId="{2CD53C0F-CBD7-4656-B85C-C2947E371D4D}" type="presParOf" srcId="{AB6018DF-D413-497B-BB36-C5D68FBDA0CF}" destId="{30E2B796-9368-4E74-8FB4-590A5DBE43D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8969FA9-3AFB-4BA4-879B-8310A5CAAC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46AF35-546E-43AE-A823-6439717709CF}">
      <dgm:prSet/>
      <dgm:spPr/>
      <dgm:t>
        <a:bodyPr/>
        <a:lstStyle/>
        <a:p>
          <a:r>
            <a:rPr lang="en-US" baseline="0" dirty="0"/>
            <a:t>Investigate school building and observe the following:</a:t>
          </a:r>
          <a:endParaRPr lang="en-US" dirty="0"/>
        </a:p>
      </dgm:t>
    </dgm:pt>
    <dgm:pt modelId="{DE61C0EC-3A8F-453D-B95E-8A28DAAEE374}" type="parTrans" cxnId="{19A75916-8980-4A61-91DF-9A83E274B3F2}">
      <dgm:prSet/>
      <dgm:spPr/>
      <dgm:t>
        <a:bodyPr/>
        <a:lstStyle/>
        <a:p>
          <a:endParaRPr lang="en-US"/>
        </a:p>
      </dgm:t>
    </dgm:pt>
    <dgm:pt modelId="{5F220ABA-78C5-4E14-9D07-CD85CE19C566}" type="sibTrans" cxnId="{19A75916-8980-4A61-91DF-9A83E274B3F2}">
      <dgm:prSet/>
      <dgm:spPr/>
      <dgm:t>
        <a:bodyPr/>
        <a:lstStyle/>
        <a:p>
          <a:endParaRPr lang="en-US"/>
        </a:p>
      </dgm:t>
    </dgm:pt>
    <dgm:pt modelId="{4BB02C3D-FF12-4BB2-8C45-5F67F0698613}">
      <dgm:prSet/>
      <dgm:spPr/>
      <dgm:t>
        <a:bodyPr/>
        <a:lstStyle/>
        <a:p>
          <a:r>
            <a:rPr lang="en-US" dirty="0"/>
            <a:t>Fluorescent light ballast type (only older buildings)</a:t>
          </a:r>
        </a:p>
      </dgm:t>
    </dgm:pt>
    <dgm:pt modelId="{A27FCDEF-405D-4338-85FB-53CF68FD516F}" type="parTrans" cxnId="{B3772552-7B5C-49E5-880D-B38DE66835A2}">
      <dgm:prSet/>
      <dgm:spPr/>
      <dgm:t>
        <a:bodyPr/>
        <a:lstStyle/>
        <a:p>
          <a:endParaRPr lang="en-US"/>
        </a:p>
      </dgm:t>
    </dgm:pt>
    <dgm:pt modelId="{2E37A54B-F46B-4077-8E59-D38A02604713}" type="sibTrans" cxnId="{B3772552-7B5C-49E5-880D-B38DE66835A2}">
      <dgm:prSet/>
      <dgm:spPr/>
      <dgm:t>
        <a:bodyPr/>
        <a:lstStyle/>
        <a:p>
          <a:endParaRPr lang="en-US"/>
        </a:p>
      </dgm:t>
    </dgm:pt>
    <dgm:pt modelId="{7EFA09F6-BD6F-495D-8244-0B10B9E773A2}">
      <dgm:prSet/>
      <dgm:spPr/>
      <dgm:t>
        <a:bodyPr/>
        <a:lstStyle/>
        <a:p>
          <a:r>
            <a:rPr lang="en-US"/>
            <a:t>Light levels</a:t>
          </a:r>
        </a:p>
      </dgm:t>
    </dgm:pt>
    <dgm:pt modelId="{21543C4E-29A1-4135-B29C-132B7EABE551}" type="parTrans" cxnId="{40EDB67E-9A90-4EA1-981C-287843DE9B8B}">
      <dgm:prSet/>
      <dgm:spPr/>
      <dgm:t>
        <a:bodyPr/>
        <a:lstStyle/>
        <a:p>
          <a:endParaRPr lang="en-US"/>
        </a:p>
      </dgm:t>
    </dgm:pt>
    <dgm:pt modelId="{FA2A56DD-7F9B-481B-ACF9-D26157F76A42}" type="sibTrans" cxnId="{40EDB67E-9A90-4EA1-981C-287843DE9B8B}">
      <dgm:prSet/>
      <dgm:spPr/>
      <dgm:t>
        <a:bodyPr/>
        <a:lstStyle/>
        <a:p>
          <a:endParaRPr lang="en-US"/>
        </a:p>
      </dgm:t>
    </dgm:pt>
    <dgm:pt modelId="{2E9C776E-C43C-4036-8067-642F7CF06D52}">
      <dgm:prSet/>
      <dgm:spPr/>
      <dgm:t>
        <a:bodyPr/>
        <a:lstStyle/>
        <a:p>
          <a:r>
            <a:rPr lang="en-US"/>
            <a:t>Humidity levels</a:t>
          </a:r>
        </a:p>
      </dgm:t>
    </dgm:pt>
    <dgm:pt modelId="{5B8D261D-D05F-4524-9C21-5A00A0D74FBE}" type="parTrans" cxnId="{D8488F34-D03A-4093-AC49-8B6C8975CEC6}">
      <dgm:prSet/>
      <dgm:spPr/>
      <dgm:t>
        <a:bodyPr/>
        <a:lstStyle/>
        <a:p>
          <a:endParaRPr lang="en-US"/>
        </a:p>
      </dgm:t>
    </dgm:pt>
    <dgm:pt modelId="{4E075EA6-3887-48BD-9982-0943781C0032}" type="sibTrans" cxnId="{D8488F34-D03A-4093-AC49-8B6C8975CEC6}">
      <dgm:prSet/>
      <dgm:spPr/>
      <dgm:t>
        <a:bodyPr/>
        <a:lstStyle/>
        <a:p>
          <a:endParaRPr lang="en-US"/>
        </a:p>
      </dgm:t>
    </dgm:pt>
    <dgm:pt modelId="{A6097E75-63F0-4FD6-BA9A-B19F7F6860B5}">
      <dgm:prSet/>
      <dgm:spPr/>
      <dgm:t>
        <a:bodyPr/>
        <a:lstStyle/>
        <a:p>
          <a:r>
            <a:rPr lang="en-US"/>
            <a:t>Temperature</a:t>
          </a:r>
        </a:p>
      </dgm:t>
    </dgm:pt>
    <dgm:pt modelId="{BAA9AF03-F310-4672-875A-9AF8BA497BDA}" type="parTrans" cxnId="{161B2F33-FE03-4C24-9F98-1BE49E85D518}">
      <dgm:prSet/>
      <dgm:spPr/>
      <dgm:t>
        <a:bodyPr/>
        <a:lstStyle/>
        <a:p>
          <a:endParaRPr lang="en-US"/>
        </a:p>
      </dgm:t>
    </dgm:pt>
    <dgm:pt modelId="{56184ACF-640E-4C56-999A-66AA006BD93C}" type="sibTrans" cxnId="{161B2F33-FE03-4C24-9F98-1BE49E85D518}">
      <dgm:prSet/>
      <dgm:spPr/>
      <dgm:t>
        <a:bodyPr/>
        <a:lstStyle/>
        <a:p>
          <a:endParaRPr lang="en-US"/>
        </a:p>
      </dgm:t>
    </dgm:pt>
    <dgm:pt modelId="{53D6A894-66FE-4366-8B90-A63F926FAF0C}">
      <dgm:prSet/>
      <dgm:spPr/>
      <dgm:t>
        <a:bodyPr/>
        <a:lstStyle/>
        <a:p>
          <a:r>
            <a:rPr lang="en-US" dirty="0"/>
            <a:t>Electricity usage from plug loads</a:t>
          </a:r>
        </a:p>
      </dgm:t>
    </dgm:pt>
    <dgm:pt modelId="{A24AEAEB-83C0-4104-BE44-81177E5D5C6A}" type="parTrans" cxnId="{F10D5344-1728-408D-A2CF-99C338EC45C3}">
      <dgm:prSet/>
      <dgm:spPr/>
      <dgm:t>
        <a:bodyPr/>
        <a:lstStyle/>
        <a:p>
          <a:endParaRPr lang="en-US"/>
        </a:p>
      </dgm:t>
    </dgm:pt>
    <dgm:pt modelId="{A0C8AA96-3B3B-45F7-B86C-EBB371F6A2D6}" type="sibTrans" cxnId="{F10D5344-1728-408D-A2CF-99C338EC45C3}">
      <dgm:prSet/>
      <dgm:spPr/>
      <dgm:t>
        <a:bodyPr/>
        <a:lstStyle/>
        <a:p>
          <a:endParaRPr lang="en-US"/>
        </a:p>
      </dgm:t>
    </dgm:pt>
    <dgm:pt modelId="{2DB9FDAF-2D88-4A66-8CD8-06E48E91E633}">
      <dgm:prSet/>
      <dgm:spPr/>
      <dgm:t>
        <a:bodyPr/>
        <a:lstStyle/>
        <a:p>
          <a:r>
            <a:rPr lang="en-US" baseline="0"/>
            <a:t>Reporting Form (Before and After)</a:t>
          </a:r>
          <a:endParaRPr lang="en-US"/>
        </a:p>
      </dgm:t>
    </dgm:pt>
    <dgm:pt modelId="{F7390964-C22F-4B7B-B014-CE74C6C7C225}" type="parTrans" cxnId="{1F20426A-714B-4826-8343-F100F1C3B8DE}">
      <dgm:prSet/>
      <dgm:spPr/>
      <dgm:t>
        <a:bodyPr/>
        <a:lstStyle/>
        <a:p>
          <a:endParaRPr lang="en-US"/>
        </a:p>
      </dgm:t>
    </dgm:pt>
    <dgm:pt modelId="{281DCC98-0ADD-4093-BD4C-2F5EB07A1FEF}" type="sibTrans" cxnId="{1F20426A-714B-4826-8343-F100F1C3B8DE}">
      <dgm:prSet/>
      <dgm:spPr/>
      <dgm:t>
        <a:bodyPr/>
        <a:lstStyle/>
        <a:p>
          <a:endParaRPr lang="en-US"/>
        </a:p>
      </dgm:t>
    </dgm:pt>
    <dgm:pt modelId="{1D9DBE22-FEDA-41F6-AE6A-56066EAA4ECC}" type="pres">
      <dgm:prSet presAssocID="{28969FA9-3AFB-4BA4-879B-8310A5CAAC6E}" presName="linear" presStyleCnt="0">
        <dgm:presLayoutVars>
          <dgm:animLvl val="lvl"/>
          <dgm:resizeHandles val="exact"/>
        </dgm:presLayoutVars>
      </dgm:prSet>
      <dgm:spPr/>
    </dgm:pt>
    <dgm:pt modelId="{06A33236-676B-4112-AD7B-EADA79E9AF0A}" type="pres">
      <dgm:prSet presAssocID="{4146AF35-546E-43AE-A823-6439717709CF}" presName="parentText" presStyleLbl="node1" presStyleIdx="0" presStyleCnt="2">
        <dgm:presLayoutVars>
          <dgm:chMax val="0"/>
          <dgm:bulletEnabled val="1"/>
        </dgm:presLayoutVars>
      </dgm:prSet>
      <dgm:spPr/>
    </dgm:pt>
    <dgm:pt modelId="{34499687-D8CC-47D6-B4B5-D97E429F27ED}" type="pres">
      <dgm:prSet presAssocID="{4146AF35-546E-43AE-A823-6439717709CF}" presName="childText" presStyleLbl="revTx" presStyleIdx="0" presStyleCnt="1">
        <dgm:presLayoutVars>
          <dgm:bulletEnabled val="1"/>
        </dgm:presLayoutVars>
      </dgm:prSet>
      <dgm:spPr/>
    </dgm:pt>
    <dgm:pt modelId="{5FD01372-9160-4A74-A295-FAEF448F1E83}" type="pres">
      <dgm:prSet presAssocID="{2DB9FDAF-2D88-4A66-8CD8-06E48E91E633}" presName="parentText" presStyleLbl="node1" presStyleIdx="1" presStyleCnt="2">
        <dgm:presLayoutVars>
          <dgm:chMax val="0"/>
          <dgm:bulletEnabled val="1"/>
        </dgm:presLayoutVars>
      </dgm:prSet>
      <dgm:spPr/>
    </dgm:pt>
  </dgm:ptLst>
  <dgm:cxnLst>
    <dgm:cxn modelId="{656A3E0D-C879-4E3F-B7D6-68DB10786897}" type="presOf" srcId="{4BB02C3D-FF12-4BB2-8C45-5F67F0698613}" destId="{34499687-D8CC-47D6-B4B5-D97E429F27ED}" srcOrd="0" destOrd="0" presId="urn:microsoft.com/office/officeart/2005/8/layout/vList2"/>
    <dgm:cxn modelId="{19A75916-8980-4A61-91DF-9A83E274B3F2}" srcId="{28969FA9-3AFB-4BA4-879B-8310A5CAAC6E}" destId="{4146AF35-546E-43AE-A823-6439717709CF}" srcOrd="0" destOrd="0" parTransId="{DE61C0EC-3A8F-453D-B95E-8A28DAAEE374}" sibTransId="{5F220ABA-78C5-4E14-9D07-CD85CE19C566}"/>
    <dgm:cxn modelId="{161B2F33-FE03-4C24-9F98-1BE49E85D518}" srcId="{4146AF35-546E-43AE-A823-6439717709CF}" destId="{A6097E75-63F0-4FD6-BA9A-B19F7F6860B5}" srcOrd="3" destOrd="0" parTransId="{BAA9AF03-F310-4672-875A-9AF8BA497BDA}" sibTransId="{56184ACF-640E-4C56-999A-66AA006BD93C}"/>
    <dgm:cxn modelId="{D8488F34-D03A-4093-AC49-8B6C8975CEC6}" srcId="{4146AF35-546E-43AE-A823-6439717709CF}" destId="{2E9C776E-C43C-4036-8067-642F7CF06D52}" srcOrd="2" destOrd="0" parTransId="{5B8D261D-D05F-4524-9C21-5A00A0D74FBE}" sibTransId="{4E075EA6-3887-48BD-9982-0943781C0032}"/>
    <dgm:cxn modelId="{28E2E334-FC41-45A8-8D3B-58A14AE591BA}" type="presOf" srcId="{4146AF35-546E-43AE-A823-6439717709CF}" destId="{06A33236-676B-4112-AD7B-EADA79E9AF0A}" srcOrd="0" destOrd="0" presId="urn:microsoft.com/office/officeart/2005/8/layout/vList2"/>
    <dgm:cxn modelId="{F10D5344-1728-408D-A2CF-99C338EC45C3}" srcId="{4146AF35-546E-43AE-A823-6439717709CF}" destId="{53D6A894-66FE-4366-8B90-A63F926FAF0C}" srcOrd="4" destOrd="0" parTransId="{A24AEAEB-83C0-4104-BE44-81177E5D5C6A}" sibTransId="{A0C8AA96-3B3B-45F7-B86C-EBB371F6A2D6}"/>
    <dgm:cxn modelId="{1F20426A-714B-4826-8343-F100F1C3B8DE}" srcId="{28969FA9-3AFB-4BA4-879B-8310A5CAAC6E}" destId="{2DB9FDAF-2D88-4A66-8CD8-06E48E91E633}" srcOrd="1" destOrd="0" parTransId="{F7390964-C22F-4B7B-B014-CE74C6C7C225}" sibTransId="{281DCC98-0ADD-4093-BD4C-2F5EB07A1FEF}"/>
    <dgm:cxn modelId="{B3772552-7B5C-49E5-880D-B38DE66835A2}" srcId="{4146AF35-546E-43AE-A823-6439717709CF}" destId="{4BB02C3D-FF12-4BB2-8C45-5F67F0698613}" srcOrd="0" destOrd="0" parTransId="{A27FCDEF-405D-4338-85FB-53CF68FD516F}" sibTransId="{2E37A54B-F46B-4077-8E59-D38A02604713}"/>
    <dgm:cxn modelId="{40EDB67E-9A90-4EA1-981C-287843DE9B8B}" srcId="{4146AF35-546E-43AE-A823-6439717709CF}" destId="{7EFA09F6-BD6F-495D-8244-0B10B9E773A2}" srcOrd="1" destOrd="0" parTransId="{21543C4E-29A1-4135-B29C-132B7EABE551}" sibTransId="{FA2A56DD-7F9B-481B-ACF9-D26157F76A42}"/>
    <dgm:cxn modelId="{F24C6182-421F-47F8-B336-53BF91F2C734}" type="presOf" srcId="{A6097E75-63F0-4FD6-BA9A-B19F7F6860B5}" destId="{34499687-D8CC-47D6-B4B5-D97E429F27ED}" srcOrd="0" destOrd="3" presId="urn:microsoft.com/office/officeart/2005/8/layout/vList2"/>
    <dgm:cxn modelId="{5380AA90-8596-42D2-982C-E8CABF7924FC}" type="presOf" srcId="{28969FA9-3AFB-4BA4-879B-8310A5CAAC6E}" destId="{1D9DBE22-FEDA-41F6-AE6A-56066EAA4ECC}" srcOrd="0" destOrd="0" presId="urn:microsoft.com/office/officeart/2005/8/layout/vList2"/>
    <dgm:cxn modelId="{E78A97CF-4714-4F84-A02E-8ED90574CFAF}" type="presOf" srcId="{7EFA09F6-BD6F-495D-8244-0B10B9E773A2}" destId="{34499687-D8CC-47D6-B4B5-D97E429F27ED}" srcOrd="0" destOrd="1" presId="urn:microsoft.com/office/officeart/2005/8/layout/vList2"/>
    <dgm:cxn modelId="{077B6ED0-202E-4B6D-B222-F10DBE50CAB8}" type="presOf" srcId="{53D6A894-66FE-4366-8B90-A63F926FAF0C}" destId="{34499687-D8CC-47D6-B4B5-D97E429F27ED}" srcOrd="0" destOrd="4" presId="urn:microsoft.com/office/officeart/2005/8/layout/vList2"/>
    <dgm:cxn modelId="{7E73C7E1-1B02-465C-B23F-D01D3B98EFB1}" type="presOf" srcId="{2DB9FDAF-2D88-4A66-8CD8-06E48E91E633}" destId="{5FD01372-9160-4A74-A295-FAEF448F1E83}" srcOrd="0" destOrd="0" presId="urn:microsoft.com/office/officeart/2005/8/layout/vList2"/>
    <dgm:cxn modelId="{473C20FE-918F-42DE-B291-48A24761A0D2}" type="presOf" srcId="{2E9C776E-C43C-4036-8067-642F7CF06D52}" destId="{34499687-D8CC-47D6-B4B5-D97E429F27ED}" srcOrd="0" destOrd="2" presId="urn:microsoft.com/office/officeart/2005/8/layout/vList2"/>
    <dgm:cxn modelId="{9287FFD6-5070-4D68-9148-13FD149DDFA0}" type="presParOf" srcId="{1D9DBE22-FEDA-41F6-AE6A-56066EAA4ECC}" destId="{06A33236-676B-4112-AD7B-EADA79E9AF0A}" srcOrd="0" destOrd="0" presId="urn:microsoft.com/office/officeart/2005/8/layout/vList2"/>
    <dgm:cxn modelId="{0FB2D59E-7864-454C-8077-06A186F777A9}" type="presParOf" srcId="{1D9DBE22-FEDA-41F6-AE6A-56066EAA4ECC}" destId="{34499687-D8CC-47D6-B4B5-D97E429F27ED}" srcOrd="1" destOrd="0" presId="urn:microsoft.com/office/officeart/2005/8/layout/vList2"/>
    <dgm:cxn modelId="{4D4CE67E-687C-45F2-8A2B-F92B4CD9457F}" type="presParOf" srcId="{1D9DBE22-FEDA-41F6-AE6A-56066EAA4ECC}" destId="{5FD01372-9160-4A74-A295-FAEF448F1E8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1BF616-DAA8-42F3-B1CB-220EBFE77914}" type="doc">
      <dgm:prSet loTypeId="urn:microsoft.com/office/officeart/2005/8/layout/list1" loCatId="list" qsTypeId="urn:microsoft.com/office/officeart/2005/8/quickstyle/simple1" qsCatId="simple" csTypeId="urn:microsoft.com/office/officeart/2005/8/colors/accent5_3" csCatId="accent5" phldr="1"/>
      <dgm:spPr/>
      <dgm:t>
        <a:bodyPr/>
        <a:lstStyle/>
        <a:p>
          <a:endParaRPr lang="en-US"/>
        </a:p>
      </dgm:t>
    </dgm:pt>
    <dgm:pt modelId="{7A5E4F7F-279E-4904-9596-F0E506E1B454}">
      <dgm:prSet phldrT="[Text]"/>
      <dgm:spPr/>
      <dgm:t>
        <a:bodyPr/>
        <a:lstStyle/>
        <a:p>
          <a:r>
            <a:rPr lang="en-US" dirty="0"/>
            <a:t>Using technology to reduce energy use</a:t>
          </a:r>
        </a:p>
      </dgm:t>
    </dgm:pt>
    <dgm:pt modelId="{9E18FE16-BC3D-4A99-B408-C8467600A9EB}" type="parTrans" cxnId="{D2A7ECC3-B90D-4532-B143-6152AEA5D79D}">
      <dgm:prSet/>
      <dgm:spPr/>
      <dgm:t>
        <a:bodyPr/>
        <a:lstStyle/>
        <a:p>
          <a:endParaRPr lang="en-US"/>
        </a:p>
      </dgm:t>
    </dgm:pt>
    <dgm:pt modelId="{D146B011-139A-4175-96D3-795CE119D4B0}" type="sibTrans" cxnId="{D2A7ECC3-B90D-4532-B143-6152AEA5D79D}">
      <dgm:prSet/>
      <dgm:spPr/>
      <dgm:t>
        <a:bodyPr/>
        <a:lstStyle/>
        <a:p>
          <a:endParaRPr lang="en-US"/>
        </a:p>
      </dgm:t>
    </dgm:pt>
    <dgm:pt modelId="{1DA68A4B-ABA6-497D-A8A9-57ECDEE2892E}">
      <dgm:prSet phldrT="[Text]"/>
      <dgm:spPr/>
      <dgm:t>
        <a:bodyPr/>
        <a:lstStyle/>
        <a:p>
          <a:r>
            <a:rPr lang="en-US" dirty="0"/>
            <a:t>EnergyStar rated devices</a:t>
          </a:r>
        </a:p>
      </dgm:t>
    </dgm:pt>
    <dgm:pt modelId="{E2D7E548-E20C-4705-BBF3-8D1595B1F525}" type="parTrans" cxnId="{8C502150-AB3F-4AAC-95FA-263B531D0CEE}">
      <dgm:prSet/>
      <dgm:spPr/>
      <dgm:t>
        <a:bodyPr/>
        <a:lstStyle/>
        <a:p>
          <a:endParaRPr lang="en-US"/>
        </a:p>
      </dgm:t>
    </dgm:pt>
    <dgm:pt modelId="{D831E982-55EA-44F1-9CE9-399EB6E2657A}" type="sibTrans" cxnId="{8C502150-AB3F-4AAC-95FA-263B531D0CEE}">
      <dgm:prSet/>
      <dgm:spPr/>
      <dgm:t>
        <a:bodyPr/>
        <a:lstStyle/>
        <a:p>
          <a:endParaRPr lang="en-US"/>
        </a:p>
      </dgm:t>
    </dgm:pt>
    <dgm:pt modelId="{67DB248B-3708-4514-A123-3D3B521ACED6}">
      <dgm:prSet phldrT="[Text]"/>
      <dgm:spPr/>
      <dgm:t>
        <a:bodyPr/>
        <a:lstStyle/>
        <a:p>
          <a:r>
            <a:rPr lang="en-US" dirty="0"/>
            <a:t>Vehicle fuel efficiency</a:t>
          </a:r>
        </a:p>
      </dgm:t>
    </dgm:pt>
    <dgm:pt modelId="{9F7A5366-69C7-4C8E-B110-F4A694CBC67B}" type="parTrans" cxnId="{195C0B63-9AA5-43F7-8208-2A2B1F94B822}">
      <dgm:prSet/>
      <dgm:spPr/>
      <dgm:t>
        <a:bodyPr/>
        <a:lstStyle/>
        <a:p>
          <a:endParaRPr lang="en-US"/>
        </a:p>
      </dgm:t>
    </dgm:pt>
    <dgm:pt modelId="{B075F3A0-81CF-4587-86F4-DA29B03D08CE}" type="sibTrans" cxnId="{195C0B63-9AA5-43F7-8208-2A2B1F94B822}">
      <dgm:prSet/>
      <dgm:spPr/>
      <dgm:t>
        <a:bodyPr/>
        <a:lstStyle/>
        <a:p>
          <a:endParaRPr lang="en-US"/>
        </a:p>
      </dgm:t>
    </dgm:pt>
    <dgm:pt modelId="{C8C7838A-324C-4511-BBD4-5398D623D683}">
      <dgm:prSet phldrT="[Text]"/>
      <dgm:spPr/>
      <dgm:t>
        <a:bodyPr/>
        <a:lstStyle/>
        <a:p>
          <a:r>
            <a:rPr lang="en-US" dirty="0">
              <a:solidFill>
                <a:schemeClr val="tx1">
                  <a:lumMod val="75000"/>
                  <a:lumOff val="25000"/>
                </a:schemeClr>
              </a:solidFill>
            </a:rPr>
            <a:t>Lighting</a:t>
          </a:r>
        </a:p>
      </dgm:t>
    </dgm:pt>
    <dgm:pt modelId="{9716E292-64BB-4834-AC03-8B261DD7620B}" type="parTrans" cxnId="{3172C267-B960-4F3E-A9C3-16CAB37A5E49}">
      <dgm:prSet/>
      <dgm:spPr/>
      <dgm:t>
        <a:bodyPr/>
        <a:lstStyle/>
        <a:p>
          <a:endParaRPr lang="en-US"/>
        </a:p>
      </dgm:t>
    </dgm:pt>
    <dgm:pt modelId="{BE984D48-1BB6-4578-B153-6D8CC1D37179}" type="sibTrans" cxnId="{3172C267-B960-4F3E-A9C3-16CAB37A5E49}">
      <dgm:prSet/>
      <dgm:spPr/>
      <dgm:t>
        <a:bodyPr/>
        <a:lstStyle/>
        <a:p>
          <a:endParaRPr lang="en-US"/>
        </a:p>
      </dgm:t>
    </dgm:pt>
    <dgm:pt modelId="{C8FE5CFD-A65A-467F-9A39-1016821E4A5B}" type="pres">
      <dgm:prSet presAssocID="{511BF616-DAA8-42F3-B1CB-220EBFE77914}" presName="linear" presStyleCnt="0">
        <dgm:presLayoutVars>
          <dgm:dir/>
          <dgm:animLvl val="lvl"/>
          <dgm:resizeHandles val="exact"/>
        </dgm:presLayoutVars>
      </dgm:prSet>
      <dgm:spPr/>
    </dgm:pt>
    <dgm:pt modelId="{7F495FC5-3A6C-4919-A9CD-A922E2014217}" type="pres">
      <dgm:prSet presAssocID="{7A5E4F7F-279E-4904-9596-F0E506E1B454}" presName="parentLin" presStyleCnt="0"/>
      <dgm:spPr/>
    </dgm:pt>
    <dgm:pt modelId="{E5DF5281-B3AD-424E-AD0E-CBE2D8102EC9}" type="pres">
      <dgm:prSet presAssocID="{7A5E4F7F-279E-4904-9596-F0E506E1B454}" presName="parentLeftMargin" presStyleLbl="node1" presStyleIdx="0" presStyleCnt="4"/>
      <dgm:spPr/>
    </dgm:pt>
    <dgm:pt modelId="{A1700D70-D421-42A3-AB1F-75E84DA738CE}" type="pres">
      <dgm:prSet presAssocID="{7A5E4F7F-279E-4904-9596-F0E506E1B454}" presName="parentText" presStyleLbl="node1" presStyleIdx="0" presStyleCnt="4" custScaleY="119724">
        <dgm:presLayoutVars>
          <dgm:chMax val="0"/>
          <dgm:bulletEnabled val="1"/>
        </dgm:presLayoutVars>
      </dgm:prSet>
      <dgm:spPr/>
    </dgm:pt>
    <dgm:pt modelId="{1C12AD02-E56B-4F0D-8AC7-8A2E72D358D0}" type="pres">
      <dgm:prSet presAssocID="{7A5E4F7F-279E-4904-9596-F0E506E1B454}" presName="negativeSpace" presStyleCnt="0"/>
      <dgm:spPr/>
    </dgm:pt>
    <dgm:pt modelId="{C721D9A3-B3EC-4072-90E3-18137554DC50}" type="pres">
      <dgm:prSet presAssocID="{7A5E4F7F-279E-4904-9596-F0E506E1B454}" presName="childText" presStyleLbl="conFgAcc1" presStyleIdx="0" presStyleCnt="4" custScaleY="133387">
        <dgm:presLayoutVars>
          <dgm:bulletEnabled val="1"/>
        </dgm:presLayoutVars>
      </dgm:prSet>
      <dgm:spPr/>
    </dgm:pt>
    <dgm:pt modelId="{B4FA7460-AFA7-47FD-8565-E4235E4F4EFC}" type="pres">
      <dgm:prSet presAssocID="{D146B011-139A-4175-96D3-795CE119D4B0}" presName="spaceBetweenRectangles" presStyleCnt="0"/>
      <dgm:spPr/>
    </dgm:pt>
    <dgm:pt modelId="{A77C20F5-5DA0-4754-9DB2-8A8167676C2F}" type="pres">
      <dgm:prSet presAssocID="{1DA68A4B-ABA6-497D-A8A9-57ECDEE2892E}" presName="parentLin" presStyleCnt="0"/>
      <dgm:spPr/>
    </dgm:pt>
    <dgm:pt modelId="{48CB5DD5-0AEA-445C-9F19-B41E73D4B351}" type="pres">
      <dgm:prSet presAssocID="{1DA68A4B-ABA6-497D-A8A9-57ECDEE2892E}" presName="parentLeftMargin" presStyleLbl="node1" presStyleIdx="0" presStyleCnt="4"/>
      <dgm:spPr/>
    </dgm:pt>
    <dgm:pt modelId="{BD3B098D-1F4B-4EE5-89B8-38C66ACD619F}" type="pres">
      <dgm:prSet presAssocID="{1DA68A4B-ABA6-497D-A8A9-57ECDEE2892E}" presName="parentText" presStyleLbl="node1" presStyleIdx="1" presStyleCnt="4" custScaleY="119724">
        <dgm:presLayoutVars>
          <dgm:chMax val="0"/>
          <dgm:bulletEnabled val="1"/>
        </dgm:presLayoutVars>
      </dgm:prSet>
      <dgm:spPr/>
    </dgm:pt>
    <dgm:pt modelId="{70217121-DEEC-419B-9F78-32DB0ED3B5AE}" type="pres">
      <dgm:prSet presAssocID="{1DA68A4B-ABA6-497D-A8A9-57ECDEE2892E}" presName="negativeSpace" presStyleCnt="0"/>
      <dgm:spPr/>
    </dgm:pt>
    <dgm:pt modelId="{D6714CDA-374D-4A98-BC54-8CCA70B4FB0A}" type="pres">
      <dgm:prSet presAssocID="{1DA68A4B-ABA6-497D-A8A9-57ECDEE2892E}" presName="childText" presStyleLbl="conFgAcc1" presStyleIdx="1" presStyleCnt="4" custScaleY="133387">
        <dgm:presLayoutVars>
          <dgm:bulletEnabled val="1"/>
        </dgm:presLayoutVars>
      </dgm:prSet>
      <dgm:spPr/>
    </dgm:pt>
    <dgm:pt modelId="{E99B9B43-EBE2-4A89-8422-7FF476E7B0DE}" type="pres">
      <dgm:prSet presAssocID="{D831E982-55EA-44F1-9CE9-399EB6E2657A}" presName="spaceBetweenRectangles" presStyleCnt="0"/>
      <dgm:spPr/>
    </dgm:pt>
    <dgm:pt modelId="{A58EBDAD-AC56-43ED-8FD3-9A142B7AFAD6}" type="pres">
      <dgm:prSet presAssocID="{67DB248B-3708-4514-A123-3D3B521ACED6}" presName="parentLin" presStyleCnt="0"/>
      <dgm:spPr/>
    </dgm:pt>
    <dgm:pt modelId="{B6D5EB94-7493-4226-A9E8-E19D43E9D294}" type="pres">
      <dgm:prSet presAssocID="{67DB248B-3708-4514-A123-3D3B521ACED6}" presName="parentLeftMargin" presStyleLbl="node1" presStyleIdx="1" presStyleCnt="4"/>
      <dgm:spPr/>
    </dgm:pt>
    <dgm:pt modelId="{0614A734-7332-4A76-ACBA-CAF9963ECF1C}" type="pres">
      <dgm:prSet presAssocID="{67DB248B-3708-4514-A123-3D3B521ACED6}" presName="parentText" presStyleLbl="node1" presStyleIdx="2" presStyleCnt="4" custScaleY="119724">
        <dgm:presLayoutVars>
          <dgm:chMax val="0"/>
          <dgm:bulletEnabled val="1"/>
        </dgm:presLayoutVars>
      </dgm:prSet>
      <dgm:spPr/>
    </dgm:pt>
    <dgm:pt modelId="{2B92F5C1-6976-4A05-8892-3F5CFD063848}" type="pres">
      <dgm:prSet presAssocID="{67DB248B-3708-4514-A123-3D3B521ACED6}" presName="negativeSpace" presStyleCnt="0"/>
      <dgm:spPr/>
    </dgm:pt>
    <dgm:pt modelId="{37BEE425-6F50-4600-B53B-9AFE226D7E05}" type="pres">
      <dgm:prSet presAssocID="{67DB248B-3708-4514-A123-3D3B521ACED6}" presName="childText" presStyleLbl="conFgAcc1" presStyleIdx="2" presStyleCnt="4" custScaleY="133387">
        <dgm:presLayoutVars>
          <dgm:bulletEnabled val="1"/>
        </dgm:presLayoutVars>
      </dgm:prSet>
      <dgm:spPr/>
    </dgm:pt>
    <dgm:pt modelId="{105D976A-16FC-4750-92A4-E90E2F60FB01}" type="pres">
      <dgm:prSet presAssocID="{B075F3A0-81CF-4587-86F4-DA29B03D08CE}" presName="spaceBetweenRectangles" presStyleCnt="0"/>
      <dgm:spPr/>
    </dgm:pt>
    <dgm:pt modelId="{C27DB847-2738-45B1-9B4C-2CF699313708}" type="pres">
      <dgm:prSet presAssocID="{C8C7838A-324C-4511-BBD4-5398D623D683}" presName="parentLin" presStyleCnt="0"/>
      <dgm:spPr/>
    </dgm:pt>
    <dgm:pt modelId="{78F5F461-302B-4603-BB3F-7B1C1FA21D14}" type="pres">
      <dgm:prSet presAssocID="{C8C7838A-324C-4511-BBD4-5398D623D683}" presName="parentLeftMargin" presStyleLbl="node1" presStyleIdx="2" presStyleCnt="4"/>
      <dgm:spPr/>
    </dgm:pt>
    <dgm:pt modelId="{13D816D2-428F-4BD8-AD3F-669FDA68CB02}" type="pres">
      <dgm:prSet presAssocID="{C8C7838A-324C-4511-BBD4-5398D623D683}" presName="parentText" presStyleLbl="node1" presStyleIdx="3" presStyleCnt="4" custScaleY="119724">
        <dgm:presLayoutVars>
          <dgm:chMax val="0"/>
          <dgm:bulletEnabled val="1"/>
        </dgm:presLayoutVars>
      </dgm:prSet>
      <dgm:spPr/>
    </dgm:pt>
    <dgm:pt modelId="{F4B85BDF-1147-41D4-8564-A155D27D6D58}" type="pres">
      <dgm:prSet presAssocID="{C8C7838A-324C-4511-BBD4-5398D623D683}" presName="negativeSpace" presStyleCnt="0"/>
      <dgm:spPr/>
    </dgm:pt>
    <dgm:pt modelId="{DD4DDCAC-95C3-4BBD-8B79-E1D512F6D76D}" type="pres">
      <dgm:prSet presAssocID="{C8C7838A-324C-4511-BBD4-5398D623D683}" presName="childText" presStyleLbl="conFgAcc1" presStyleIdx="3" presStyleCnt="4" custScaleY="133387">
        <dgm:presLayoutVars>
          <dgm:bulletEnabled val="1"/>
        </dgm:presLayoutVars>
      </dgm:prSet>
      <dgm:spPr/>
    </dgm:pt>
  </dgm:ptLst>
  <dgm:cxnLst>
    <dgm:cxn modelId="{6559400A-E3CB-42D3-856E-B74BE2C5756C}" type="presOf" srcId="{67DB248B-3708-4514-A123-3D3B521ACED6}" destId="{0614A734-7332-4A76-ACBA-CAF9963ECF1C}" srcOrd="1" destOrd="0" presId="urn:microsoft.com/office/officeart/2005/8/layout/list1"/>
    <dgm:cxn modelId="{7BCCFC0F-1700-474B-891D-52B2481D712C}" type="presOf" srcId="{C8C7838A-324C-4511-BBD4-5398D623D683}" destId="{13D816D2-428F-4BD8-AD3F-669FDA68CB02}" srcOrd="1" destOrd="0" presId="urn:microsoft.com/office/officeart/2005/8/layout/list1"/>
    <dgm:cxn modelId="{195C0B63-9AA5-43F7-8208-2A2B1F94B822}" srcId="{511BF616-DAA8-42F3-B1CB-220EBFE77914}" destId="{67DB248B-3708-4514-A123-3D3B521ACED6}" srcOrd="2" destOrd="0" parTransId="{9F7A5366-69C7-4C8E-B110-F4A694CBC67B}" sibTransId="{B075F3A0-81CF-4587-86F4-DA29B03D08CE}"/>
    <dgm:cxn modelId="{F1AF8243-B375-4DF9-9095-4E4A4EAE9A42}" type="presOf" srcId="{7A5E4F7F-279E-4904-9596-F0E506E1B454}" destId="{A1700D70-D421-42A3-AB1F-75E84DA738CE}" srcOrd="1" destOrd="0" presId="urn:microsoft.com/office/officeart/2005/8/layout/list1"/>
    <dgm:cxn modelId="{3172C267-B960-4F3E-A9C3-16CAB37A5E49}" srcId="{511BF616-DAA8-42F3-B1CB-220EBFE77914}" destId="{C8C7838A-324C-4511-BBD4-5398D623D683}" srcOrd="3" destOrd="0" parTransId="{9716E292-64BB-4834-AC03-8B261DD7620B}" sibTransId="{BE984D48-1BB6-4578-B153-6D8CC1D37179}"/>
    <dgm:cxn modelId="{8C502150-AB3F-4AAC-95FA-263B531D0CEE}" srcId="{511BF616-DAA8-42F3-B1CB-220EBFE77914}" destId="{1DA68A4B-ABA6-497D-A8A9-57ECDEE2892E}" srcOrd="1" destOrd="0" parTransId="{E2D7E548-E20C-4705-BBF3-8D1595B1F525}" sibTransId="{D831E982-55EA-44F1-9CE9-399EB6E2657A}"/>
    <dgm:cxn modelId="{6EB54496-287B-41DD-81FD-0D6800FBC8E6}" type="presOf" srcId="{1DA68A4B-ABA6-497D-A8A9-57ECDEE2892E}" destId="{48CB5DD5-0AEA-445C-9F19-B41E73D4B351}" srcOrd="0" destOrd="0" presId="urn:microsoft.com/office/officeart/2005/8/layout/list1"/>
    <dgm:cxn modelId="{6BC9AD9E-21C1-40A7-9ED8-D7F5BBE630D1}" type="presOf" srcId="{7A5E4F7F-279E-4904-9596-F0E506E1B454}" destId="{E5DF5281-B3AD-424E-AD0E-CBE2D8102EC9}" srcOrd="0" destOrd="0" presId="urn:microsoft.com/office/officeart/2005/8/layout/list1"/>
    <dgm:cxn modelId="{447261BF-9109-44A9-BA2A-BE850E75DE9F}" type="presOf" srcId="{C8C7838A-324C-4511-BBD4-5398D623D683}" destId="{78F5F461-302B-4603-BB3F-7B1C1FA21D14}" srcOrd="0" destOrd="0" presId="urn:microsoft.com/office/officeart/2005/8/layout/list1"/>
    <dgm:cxn modelId="{D2A7ECC3-B90D-4532-B143-6152AEA5D79D}" srcId="{511BF616-DAA8-42F3-B1CB-220EBFE77914}" destId="{7A5E4F7F-279E-4904-9596-F0E506E1B454}" srcOrd="0" destOrd="0" parTransId="{9E18FE16-BC3D-4A99-B408-C8467600A9EB}" sibTransId="{D146B011-139A-4175-96D3-795CE119D4B0}"/>
    <dgm:cxn modelId="{059F96CC-F55E-401C-9D8D-5E7B0FE0EB79}" type="presOf" srcId="{1DA68A4B-ABA6-497D-A8A9-57ECDEE2892E}" destId="{BD3B098D-1F4B-4EE5-89B8-38C66ACD619F}" srcOrd="1" destOrd="0" presId="urn:microsoft.com/office/officeart/2005/8/layout/list1"/>
    <dgm:cxn modelId="{47EC8BD1-F1EF-4125-BEAA-5A7FA7F4CA42}" type="presOf" srcId="{511BF616-DAA8-42F3-B1CB-220EBFE77914}" destId="{C8FE5CFD-A65A-467F-9A39-1016821E4A5B}" srcOrd="0" destOrd="0" presId="urn:microsoft.com/office/officeart/2005/8/layout/list1"/>
    <dgm:cxn modelId="{ED2E5FE8-78E4-411D-80BC-DC980DE7E54B}" type="presOf" srcId="{67DB248B-3708-4514-A123-3D3B521ACED6}" destId="{B6D5EB94-7493-4226-A9E8-E19D43E9D294}" srcOrd="0" destOrd="0" presId="urn:microsoft.com/office/officeart/2005/8/layout/list1"/>
    <dgm:cxn modelId="{730D2F6F-AF90-4960-83A3-05B5E1C89C57}" type="presParOf" srcId="{C8FE5CFD-A65A-467F-9A39-1016821E4A5B}" destId="{7F495FC5-3A6C-4919-A9CD-A922E2014217}" srcOrd="0" destOrd="0" presId="urn:microsoft.com/office/officeart/2005/8/layout/list1"/>
    <dgm:cxn modelId="{EA0C13E7-7446-4CD4-A4D1-F8DBC716F723}" type="presParOf" srcId="{7F495FC5-3A6C-4919-A9CD-A922E2014217}" destId="{E5DF5281-B3AD-424E-AD0E-CBE2D8102EC9}" srcOrd="0" destOrd="0" presId="urn:microsoft.com/office/officeart/2005/8/layout/list1"/>
    <dgm:cxn modelId="{BBDF26D6-C486-4100-B37A-13F4BF83CABD}" type="presParOf" srcId="{7F495FC5-3A6C-4919-A9CD-A922E2014217}" destId="{A1700D70-D421-42A3-AB1F-75E84DA738CE}" srcOrd="1" destOrd="0" presId="urn:microsoft.com/office/officeart/2005/8/layout/list1"/>
    <dgm:cxn modelId="{0EF58E90-46D8-429B-8EBA-3E4952282B34}" type="presParOf" srcId="{C8FE5CFD-A65A-467F-9A39-1016821E4A5B}" destId="{1C12AD02-E56B-4F0D-8AC7-8A2E72D358D0}" srcOrd="1" destOrd="0" presId="urn:microsoft.com/office/officeart/2005/8/layout/list1"/>
    <dgm:cxn modelId="{CDC2C77D-DEFF-4253-8D47-C3C2E15962E1}" type="presParOf" srcId="{C8FE5CFD-A65A-467F-9A39-1016821E4A5B}" destId="{C721D9A3-B3EC-4072-90E3-18137554DC50}" srcOrd="2" destOrd="0" presId="urn:microsoft.com/office/officeart/2005/8/layout/list1"/>
    <dgm:cxn modelId="{248A124B-6850-4573-BBF9-CF7DF0E04848}" type="presParOf" srcId="{C8FE5CFD-A65A-467F-9A39-1016821E4A5B}" destId="{B4FA7460-AFA7-47FD-8565-E4235E4F4EFC}" srcOrd="3" destOrd="0" presId="urn:microsoft.com/office/officeart/2005/8/layout/list1"/>
    <dgm:cxn modelId="{50A9C978-E956-478A-81E4-35E38CEA15A6}" type="presParOf" srcId="{C8FE5CFD-A65A-467F-9A39-1016821E4A5B}" destId="{A77C20F5-5DA0-4754-9DB2-8A8167676C2F}" srcOrd="4" destOrd="0" presId="urn:microsoft.com/office/officeart/2005/8/layout/list1"/>
    <dgm:cxn modelId="{F1A1E781-544B-410A-B398-17C3D8E82A4E}" type="presParOf" srcId="{A77C20F5-5DA0-4754-9DB2-8A8167676C2F}" destId="{48CB5DD5-0AEA-445C-9F19-B41E73D4B351}" srcOrd="0" destOrd="0" presId="urn:microsoft.com/office/officeart/2005/8/layout/list1"/>
    <dgm:cxn modelId="{2840B434-FE76-4C7F-B2EE-A841E506EA9A}" type="presParOf" srcId="{A77C20F5-5DA0-4754-9DB2-8A8167676C2F}" destId="{BD3B098D-1F4B-4EE5-89B8-38C66ACD619F}" srcOrd="1" destOrd="0" presId="urn:microsoft.com/office/officeart/2005/8/layout/list1"/>
    <dgm:cxn modelId="{459C8570-93E8-4241-B554-3441795EDB53}" type="presParOf" srcId="{C8FE5CFD-A65A-467F-9A39-1016821E4A5B}" destId="{70217121-DEEC-419B-9F78-32DB0ED3B5AE}" srcOrd="5" destOrd="0" presId="urn:microsoft.com/office/officeart/2005/8/layout/list1"/>
    <dgm:cxn modelId="{098899BC-55E9-4C9E-BC2B-18C1DA9D6469}" type="presParOf" srcId="{C8FE5CFD-A65A-467F-9A39-1016821E4A5B}" destId="{D6714CDA-374D-4A98-BC54-8CCA70B4FB0A}" srcOrd="6" destOrd="0" presId="urn:microsoft.com/office/officeart/2005/8/layout/list1"/>
    <dgm:cxn modelId="{22D16831-E5CB-4C58-95DD-2EC41D0334D7}" type="presParOf" srcId="{C8FE5CFD-A65A-467F-9A39-1016821E4A5B}" destId="{E99B9B43-EBE2-4A89-8422-7FF476E7B0DE}" srcOrd="7" destOrd="0" presId="urn:microsoft.com/office/officeart/2005/8/layout/list1"/>
    <dgm:cxn modelId="{902478FA-E6DA-46EB-8603-2FB98F149112}" type="presParOf" srcId="{C8FE5CFD-A65A-467F-9A39-1016821E4A5B}" destId="{A58EBDAD-AC56-43ED-8FD3-9A142B7AFAD6}" srcOrd="8" destOrd="0" presId="urn:microsoft.com/office/officeart/2005/8/layout/list1"/>
    <dgm:cxn modelId="{1EE757E4-4A82-4A97-B71B-4651FA0AA6A0}" type="presParOf" srcId="{A58EBDAD-AC56-43ED-8FD3-9A142B7AFAD6}" destId="{B6D5EB94-7493-4226-A9E8-E19D43E9D294}" srcOrd="0" destOrd="0" presId="urn:microsoft.com/office/officeart/2005/8/layout/list1"/>
    <dgm:cxn modelId="{917A3BCE-07F7-471E-9E44-0107AE6145A9}" type="presParOf" srcId="{A58EBDAD-AC56-43ED-8FD3-9A142B7AFAD6}" destId="{0614A734-7332-4A76-ACBA-CAF9963ECF1C}" srcOrd="1" destOrd="0" presId="urn:microsoft.com/office/officeart/2005/8/layout/list1"/>
    <dgm:cxn modelId="{62957510-5EB0-4143-8B76-7112EDD48D59}" type="presParOf" srcId="{C8FE5CFD-A65A-467F-9A39-1016821E4A5B}" destId="{2B92F5C1-6976-4A05-8892-3F5CFD063848}" srcOrd="9" destOrd="0" presId="urn:microsoft.com/office/officeart/2005/8/layout/list1"/>
    <dgm:cxn modelId="{1C412CFB-C550-43D9-B1C4-DA2B1765E3BD}" type="presParOf" srcId="{C8FE5CFD-A65A-467F-9A39-1016821E4A5B}" destId="{37BEE425-6F50-4600-B53B-9AFE226D7E05}" srcOrd="10" destOrd="0" presId="urn:microsoft.com/office/officeart/2005/8/layout/list1"/>
    <dgm:cxn modelId="{3C5DBFA2-50D5-4AFB-AE72-5E85BB343AB4}" type="presParOf" srcId="{C8FE5CFD-A65A-467F-9A39-1016821E4A5B}" destId="{105D976A-16FC-4750-92A4-E90E2F60FB01}" srcOrd="11" destOrd="0" presId="urn:microsoft.com/office/officeart/2005/8/layout/list1"/>
    <dgm:cxn modelId="{8A7A676E-E06A-46DC-A13A-6383B3CF6289}" type="presParOf" srcId="{C8FE5CFD-A65A-467F-9A39-1016821E4A5B}" destId="{C27DB847-2738-45B1-9B4C-2CF699313708}" srcOrd="12" destOrd="0" presId="urn:microsoft.com/office/officeart/2005/8/layout/list1"/>
    <dgm:cxn modelId="{651655FF-E3E7-4F81-824F-D0E1D8230785}" type="presParOf" srcId="{C27DB847-2738-45B1-9B4C-2CF699313708}" destId="{78F5F461-302B-4603-BB3F-7B1C1FA21D14}" srcOrd="0" destOrd="0" presId="urn:microsoft.com/office/officeart/2005/8/layout/list1"/>
    <dgm:cxn modelId="{AF46CD17-C4D5-47A1-B6CA-8EA76FE6A9A0}" type="presParOf" srcId="{C27DB847-2738-45B1-9B4C-2CF699313708}" destId="{13D816D2-428F-4BD8-AD3F-669FDA68CB02}" srcOrd="1" destOrd="0" presId="urn:microsoft.com/office/officeart/2005/8/layout/list1"/>
    <dgm:cxn modelId="{06260424-1B5C-4221-9BE8-397EEFDB73D3}" type="presParOf" srcId="{C8FE5CFD-A65A-467F-9A39-1016821E4A5B}" destId="{F4B85BDF-1147-41D4-8564-A155D27D6D58}" srcOrd="13" destOrd="0" presId="urn:microsoft.com/office/officeart/2005/8/layout/list1"/>
    <dgm:cxn modelId="{83D4F7FA-1582-4C4A-A0FB-1433799F5BCF}" type="presParOf" srcId="{C8FE5CFD-A65A-467F-9A39-1016821E4A5B}" destId="{DD4DDCAC-95C3-4BBD-8B79-E1D512F6D76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16B56B-04E6-4D94-9AC2-546073FFFA46}"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D6A05E94-7132-4FDF-93DC-403C961EC4FC}">
      <dgm:prSet phldrT="[Text]" custT="1"/>
      <dgm:spPr/>
      <dgm:t>
        <a:bodyPr/>
        <a:lstStyle/>
        <a:p>
          <a:r>
            <a:rPr lang="en-US" sz="1500" dirty="0"/>
            <a:t>Using behavior modification to reduce energy use</a:t>
          </a:r>
        </a:p>
      </dgm:t>
    </dgm:pt>
    <dgm:pt modelId="{1FD187C9-C736-4891-9EA5-D42E81E5CD0D}" type="parTrans" cxnId="{44436C38-E9AC-47B0-9AD7-98E73A44CB43}">
      <dgm:prSet/>
      <dgm:spPr/>
      <dgm:t>
        <a:bodyPr/>
        <a:lstStyle/>
        <a:p>
          <a:endParaRPr lang="en-US"/>
        </a:p>
      </dgm:t>
    </dgm:pt>
    <dgm:pt modelId="{EE183450-24B7-4F69-ADFF-CED12DACD360}" type="sibTrans" cxnId="{44436C38-E9AC-47B0-9AD7-98E73A44CB43}">
      <dgm:prSet/>
      <dgm:spPr/>
      <dgm:t>
        <a:bodyPr/>
        <a:lstStyle/>
        <a:p>
          <a:endParaRPr lang="en-US"/>
        </a:p>
      </dgm:t>
    </dgm:pt>
    <dgm:pt modelId="{BDACE496-857D-4DE5-BC66-AEC6501A18A8}">
      <dgm:prSet phldrT="[Text]" custT="1"/>
      <dgm:spPr/>
      <dgm:t>
        <a:bodyPr/>
        <a:lstStyle/>
        <a:p>
          <a:r>
            <a:rPr lang="en-US" sz="1500" dirty="0"/>
            <a:t>Close the refrigerator door!</a:t>
          </a:r>
        </a:p>
      </dgm:t>
    </dgm:pt>
    <dgm:pt modelId="{FDD5264C-B6E7-4A21-888C-0007B49B3135}" type="parTrans" cxnId="{AA5E9270-29D6-4BF8-B67E-A0C26EBD8C17}">
      <dgm:prSet/>
      <dgm:spPr/>
      <dgm:t>
        <a:bodyPr/>
        <a:lstStyle/>
        <a:p>
          <a:endParaRPr lang="en-US"/>
        </a:p>
      </dgm:t>
    </dgm:pt>
    <dgm:pt modelId="{089F111E-2576-4186-A341-45C071261D30}" type="sibTrans" cxnId="{AA5E9270-29D6-4BF8-B67E-A0C26EBD8C17}">
      <dgm:prSet/>
      <dgm:spPr/>
      <dgm:t>
        <a:bodyPr/>
        <a:lstStyle/>
        <a:p>
          <a:endParaRPr lang="en-US"/>
        </a:p>
      </dgm:t>
    </dgm:pt>
    <dgm:pt modelId="{5B8FD6EE-02B2-48AE-84D9-8CA0935785B9}">
      <dgm:prSet phldrT="[Text]" custT="1"/>
      <dgm:spPr/>
      <dgm:t>
        <a:bodyPr/>
        <a:lstStyle/>
        <a:p>
          <a:r>
            <a:rPr lang="en-US" sz="1500" dirty="0"/>
            <a:t>Carpooling or public transportation</a:t>
          </a:r>
        </a:p>
      </dgm:t>
    </dgm:pt>
    <dgm:pt modelId="{7ED37CBE-BC1B-46AA-AE65-52A7492CBB24}" type="parTrans" cxnId="{790FD699-CAD2-4DEC-97EC-3227FF196E2B}">
      <dgm:prSet/>
      <dgm:spPr/>
      <dgm:t>
        <a:bodyPr/>
        <a:lstStyle/>
        <a:p>
          <a:endParaRPr lang="en-US"/>
        </a:p>
      </dgm:t>
    </dgm:pt>
    <dgm:pt modelId="{D678C715-CAD3-474A-B241-2418385A0983}" type="sibTrans" cxnId="{790FD699-CAD2-4DEC-97EC-3227FF196E2B}">
      <dgm:prSet/>
      <dgm:spPr/>
      <dgm:t>
        <a:bodyPr/>
        <a:lstStyle/>
        <a:p>
          <a:endParaRPr lang="en-US"/>
        </a:p>
      </dgm:t>
    </dgm:pt>
    <dgm:pt modelId="{D7778A19-0A56-4CEA-943E-6E67CCC4A96A}">
      <dgm:prSet phldrT="[Text]" custT="1"/>
      <dgm:spPr/>
      <dgm:t>
        <a:bodyPr/>
        <a:lstStyle/>
        <a:p>
          <a:r>
            <a:rPr lang="en-US" sz="1500" dirty="0"/>
            <a:t>Turn the lights off, don’t wait for the motion sensor</a:t>
          </a:r>
        </a:p>
      </dgm:t>
    </dgm:pt>
    <dgm:pt modelId="{41EAB39A-9B01-43AB-A6AE-1E515D735DE0}" type="parTrans" cxnId="{001D6348-D787-4445-9834-F6C8688CA2CA}">
      <dgm:prSet/>
      <dgm:spPr/>
      <dgm:t>
        <a:bodyPr/>
        <a:lstStyle/>
        <a:p>
          <a:endParaRPr lang="en-US"/>
        </a:p>
      </dgm:t>
    </dgm:pt>
    <dgm:pt modelId="{48CA793D-B777-45AB-8677-006A2C85C7F6}" type="sibTrans" cxnId="{001D6348-D787-4445-9834-F6C8688CA2CA}">
      <dgm:prSet/>
      <dgm:spPr/>
      <dgm:t>
        <a:bodyPr/>
        <a:lstStyle/>
        <a:p>
          <a:endParaRPr lang="en-US"/>
        </a:p>
      </dgm:t>
    </dgm:pt>
    <dgm:pt modelId="{02DDEC13-D903-4A27-BB47-8B53C50C4541}" type="pres">
      <dgm:prSet presAssocID="{D216B56B-04E6-4D94-9AC2-546073FFFA46}" presName="linear" presStyleCnt="0">
        <dgm:presLayoutVars>
          <dgm:dir/>
          <dgm:animLvl val="lvl"/>
          <dgm:resizeHandles val="exact"/>
        </dgm:presLayoutVars>
      </dgm:prSet>
      <dgm:spPr/>
    </dgm:pt>
    <dgm:pt modelId="{85426B9B-5D70-409F-A8F5-83F854FD0051}" type="pres">
      <dgm:prSet presAssocID="{D6A05E94-7132-4FDF-93DC-403C961EC4FC}" presName="parentLin" presStyleCnt="0"/>
      <dgm:spPr/>
    </dgm:pt>
    <dgm:pt modelId="{E921D4B1-8926-4237-A8BB-0132119FED17}" type="pres">
      <dgm:prSet presAssocID="{D6A05E94-7132-4FDF-93DC-403C961EC4FC}" presName="parentLeftMargin" presStyleLbl="node1" presStyleIdx="0" presStyleCnt="4"/>
      <dgm:spPr/>
    </dgm:pt>
    <dgm:pt modelId="{49AE789C-8157-4115-9025-186267CEC48D}" type="pres">
      <dgm:prSet presAssocID="{D6A05E94-7132-4FDF-93DC-403C961EC4FC}" presName="parentText" presStyleLbl="node1" presStyleIdx="0" presStyleCnt="4">
        <dgm:presLayoutVars>
          <dgm:chMax val="0"/>
          <dgm:bulletEnabled val="1"/>
        </dgm:presLayoutVars>
      </dgm:prSet>
      <dgm:spPr/>
    </dgm:pt>
    <dgm:pt modelId="{34F88928-B9AD-482D-ADFD-ECFEAF9AF934}" type="pres">
      <dgm:prSet presAssocID="{D6A05E94-7132-4FDF-93DC-403C961EC4FC}" presName="negativeSpace" presStyleCnt="0"/>
      <dgm:spPr/>
    </dgm:pt>
    <dgm:pt modelId="{9192563E-F8A0-413A-8C5E-0424DAD834AB}" type="pres">
      <dgm:prSet presAssocID="{D6A05E94-7132-4FDF-93DC-403C961EC4FC}" presName="childText" presStyleLbl="conFgAcc1" presStyleIdx="0" presStyleCnt="4">
        <dgm:presLayoutVars>
          <dgm:bulletEnabled val="1"/>
        </dgm:presLayoutVars>
      </dgm:prSet>
      <dgm:spPr/>
    </dgm:pt>
    <dgm:pt modelId="{9FAEE7B2-6846-4452-B95E-184F6B9C7E32}" type="pres">
      <dgm:prSet presAssocID="{EE183450-24B7-4F69-ADFF-CED12DACD360}" presName="spaceBetweenRectangles" presStyleCnt="0"/>
      <dgm:spPr/>
    </dgm:pt>
    <dgm:pt modelId="{105C595B-4DF5-4F21-A949-6BCFF77D8FED}" type="pres">
      <dgm:prSet presAssocID="{BDACE496-857D-4DE5-BC66-AEC6501A18A8}" presName="parentLin" presStyleCnt="0"/>
      <dgm:spPr/>
    </dgm:pt>
    <dgm:pt modelId="{2D67ABB7-6688-4C22-A6A2-A03D88BEFCE5}" type="pres">
      <dgm:prSet presAssocID="{BDACE496-857D-4DE5-BC66-AEC6501A18A8}" presName="parentLeftMargin" presStyleLbl="node1" presStyleIdx="0" presStyleCnt="4"/>
      <dgm:spPr/>
    </dgm:pt>
    <dgm:pt modelId="{66412428-0559-4CEF-BAB0-61942A819772}" type="pres">
      <dgm:prSet presAssocID="{BDACE496-857D-4DE5-BC66-AEC6501A18A8}" presName="parentText" presStyleLbl="node1" presStyleIdx="1" presStyleCnt="4">
        <dgm:presLayoutVars>
          <dgm:chMax val="0"/>
          <dgm:bulletEnabled val="1"/>
        </dgm:presLayoutVars>
      </dgm:prSet>
      <dgm:spPr/>
    </dgm:pt>
    <dgm:pt modelId="{F218FF62-39B2-49F5-A368-7774645C00E7}" type="pres">
      <dgm:prSet presAssocID="{BDACE496-857D-4DE5-BC66-AEC6501A18A8}" presName="negativeSpace" presStyleCnt="0"/>
      <dgm:spPr/>
    </dgm:pt>
    <dgm:pt modelId="{1B5CF933-25BF-4159-86C1-D73494FF304B}" type="pres">
      <dgm:prSet presAssocID="{BDACE496-857D-4DE5-BC66-AEC6501A18A8}" presName="childText" presStyleLbl="conFgAcc1" presStyleIdx="1" presStyleCnt="4">
        <dgm:presLayoutVars>
          <dgm:bulletEnabled val="1"/>
        </dgm:presLayoutVars>
      </dgm:prSet>
      <dgm:spPr/>
    </dgm:pt>
    <dgm:pt modelId="{6863B9CF-E6AE-4719-BA23-F2365C7F203E}" type="pres">
      <dgm:prSet presAssocID="{089F111E-2576-4186-A341-45C071261D30}" presName="spaceBetweenRectangles" presStyleCnt="0"/>
      <dgm:spPr/>
    </dgm:pt>
    <dgm:pt modelId="{F42651C5-FE9D-47A6-8280-F637B2EB2AC6}" type="pres">
      <dgm:prSet presAssocID="{5B8FD6EE-02B2-48AE-84D9-8CA0935785B9}" presName="parentLin" presStyleCnt="0"/>
      <dgm:spPr/>
    </dgm:pt>
    <dgm:pt modelId="{6E9E88E8-6BE6-48F9-A730-D3B7103D7090}" type="pres">
      <dgm:prSet presAssocID="{5B8FD6EE-02B2-48AE-84D9-8CA0935785B9}" presName="parentLeftMargin" presStyleLbl="node1" presStyleIdx="1" presStyleCnt="4"/>
      <dgm:spPr/>
    </dgm:pt>
    <dgm:pt modelId="{644AE140-631A-4A31-B870-BC6479FC4439}" type="pres">
      <dgm:prSet presAssocID="{5B8FD6EE-02B2-48AE-84D9-8CA0935785B9}" presName="parentText" presStyleLbl="node1" presStyleIdx="2" presStyleCnt="4">
        <dgm:presLayoutVars>
          <dgm:chMax val="0"/>
          <dgm:bulletEnabled val="1"/>
        </dgm:presLayoutVars>
      </dgm:prSet>
      <dgm:spPr/>
    </dgm:pt>
    <dgm:pt modelId="{6E61B022-073E-4010-B9BF-D857784D89F9}" type="pres">
      <dgm:prSet presAssocID="{5B8FD6EE-02B2-48AE-84D9-8CA0935785B9}" presName="negativeSpace" presStyleCnt="0"/>
      <dgm:spPr/>
    </dgm:pt>
    <dgm:pt modelId="{1F240950-8D56-485E-92E8-3DA700274995}" type="pres">
      <dgm:prSet presAssocID="{5B8FD6EE-02B2-48AE-84D9-8CA0935785B9}" presName="childText" presStyleLbl="conFgAcc1" presStyleIdx="2" presStyleCnt="4">
        <dgm:presLayoutVars>
          <dgm:bulletEnabled val="1"/>
        </dgm:presLayoutVars>
      </dgm:prSet>
      <dgm:spPr/>
    </dgm:pt>
    <dgm:pt modelId="{5FB5188B-AF87-451C-AC96-CBD4EC60044C}" type="pres">
      <dgm:prSet presAssocID="{D678C715-CAD3-474A-B241-2418385A0983}" presName="spaceBetweenRectangles" presStyleCnt="0"/>
      <dgm:spPr/>
    </dgm:pt>
    <dgm:pt modelId="{85456D7D-AC92-4CDF-842D-47644CCD9939}" type="pres">
      <dgm:prSet presAssocID="{D7778A19-0A56-4CEA-943E-6E67CCC4A96A}" presName="parentLin" presStyleCnt="0"/>
      <dgm:spPr/>
    </dgm:pt>
    <dgm:pt modelId="{6A081250-5360-44E8-A180-45EEA54964BA}" type="pres">
      <dgm:prSet presAssocID="{D7778A19-0A56-4CEA-943E-6E67CCC4A96A}" presName="parentLeftMargin" presStyleLbl="node1" presStyleIdx="2" presStyleCnt="4"/>
      <dgm:spPr/>
    </dgm:pt>
    <dgm:pt modelId="{DC3ACD01-FD80-4102-A5D4-C788A0B37DDB}" type="pres">
      <dgm:prSet presAssocID="{D7778A19-0A56-4CEA-943E-6E67CCC4A96A}" presName="parentText" presStyleLbl="node1" presStyleIdx="3" presStyleCnt="4">
        <dgm:presLayoutVars>
          <dgm:chMax val="0"/>
          <dgm:bulletEnabled val="1"/>
        </dgm:presLayoutVars>
      </dgm:prSet>
      <dgm:spPr/>
    </dgm:pt>
    <dgm:pt modelId="{F5918101-1683-43D8-8D28-BB6BBED11799}" type="pres">
      <dgm:prSet presAssocID="{D7778A19-0A56-4CEA-943E-6E67CCC4A96A}" presName="negativeSpace" presStyleCnt="0"/>
      <dgm:spPr/>
    </dgm:pt>
    <dgm:pt modelId="{FB9F4310-5964-4DF4-B1CD-7BFC55A7D883}" type="pres">
      <dgm:prSet presAssocID="{D7778A19-0A56-4CEA-943E-6E67CCC4A96A}" presName="childText" presStyleLbl="conFgAcc1" presStyleIdx="3" presStyleCnt="4">
        <dgm:presLayoutVars>
          <dgm:bulletEnabled val="1"/>
        </dgm:presLayoutVars>
      </dgm:prSet>
      <dgm:spPr/>
    </dgm:pt>
  </dgm:ptLst>
  <dgm:cxnLst>
    <dgm:cxn modelId="{44436C38-E9AC-47B0-9AD7-98E73A44CB43}" srcId="{D216B56B-04E6-4D94-9AC2-546073FFFA46}" destId="{D6A05E94-7132-4FDF-93DC-403C961EC4FC}" srcOrd="0" destOrd="0" parTransId="{1FD187C9-C736-4891-9EA5-D42E81E5CD0D}" sibTransId="{EE183450-24B7-4F69-ADFF-CED12DACD360}"/>
    <dgm:cxn modelId="{001D6348-D787-4445-9834-F6C8688CA2CA}" srcId="{D216B56B-04E6-4D94-9AC2-546073FFFA46}" destId="{D7778A19-0A56-4CEA-943E-6E67CCC4A96A}" srcOrd="3" destOrd="0" parTransId="{41EAB39A-9B01-43AB-A6AE-1E515D735DE0}" sibTransId="{48CA793D-B777-45AB-8677-006A2C85C7F6}"/>
    <dgm:cxn modelId="{AA5E9270-29D6-4BF8-B67E-A0C26EBD8C17}" srcId="{D216B56B-04E6-4D94-9AC2-546073FFFA46}" destId="{BDACE496-857D-4DE5-BC66-AEC6501A18A8}" srcOrd="1" destOrd="0" parTransId="{FDD5264C-B6E7-4A21-888C-0007B49B3135}" sibTransId="{089F111E-2576-4186-A341-45C071261D30}"/>
    <dgm:cxn modelId="{02B1F178-E293-49DE-B323-1492A32C152C}" type="presOf" srcId="{D7778A19-0A56-4CEA-943E-6E67CCC4A96A}" destId="{DC3ACD01-FD80-4102-A5D4-C788A0B37DDB}" srcOrd="1" destOrd="0" presId="urn:microsoft.com/office/officeart/2005/8/layout/list1"/>
    <dgm:cxn modelId="{61EC3D8D-2603-4B50-A7F2-11CFD2A315B4}" type="presOf" srcId="{D6A05E94-7132-4FDF-93DC-403C961EC4FC}" destId="{49AE789C-8157-4115-9025-186267CEC48D}" srcOrd="1" destOrd="0" presId="urn:microsoft.com/office/officeart/2005/8/layout/list1"/>
    <dgm:cxn modelId="{4273EF96-F549-454F-8589-2F374853C13E}" type="presOf" srcId="{BDACE496-857D-4DE5-BC66-AEC6501A18A8}" destId="{2D67ABB7-6688-4C22-A6A2-A03D88BEFCE5}" srcOrd="0" destOrd="0" presId="urn:microsoft.com/office/officeart/2005/8/layout/list1"/>
    <dgm:cxn modelId="{790FD699-CAD2-4DEC-97EC-3227FF196E2B}" srcId="{D216B56B-04E6-4D94-9AC2-546073FFFA46}" destId="{5B8FD6EE-02B2-48AE-84D9-8CA0935785B9}" srcOrd="2" destOrd="0" parTransId="{7ED37CBE-BC1B-46AA-AE65-52A7492CBB24}" sibTransId="{D678C715-CAD3-474A-B241-2418385A0983}"/>
    <dgm:cxn modelId="{9BE44BBB-6F0B-42F6-807B-10BC2DF5DE35}" type="presOf" srcId="{BDACE496-857D-4DE5-BC66-AEC6501A18A8}" destId="{66412428-0559-4CEF-BAB0-61942A819772}" srcOrd="1" destOrd="0" presId="urn:microsoft.com/office/officeart/2005/8/layout/list1"/>
    <dgm:cxn modelId="{68AB82CF-0FC9-482A-9533-0D5863B12394}" type="presOf" srcId="{D7778A19-0A56-4CEA-943E-6E67CCC4A96A}" destId="{6A081250-5360-44E8-A180-45EEA54964BA}" srcOrd="0" destOrd="0" presId="urn:microsoft.com/office/officeart/2005/8/layout/list1"/>
    <dgm:cxn modelId="{EC7E58E7-CA6B-40FE-A7F8-9F98EB9EE87D}" type="presOf" srcId="{5B8FD6EE-02B2-48AE-84D9-8CA0935785B9}" destId="{644AE140-631A-4A31-B870-BC6479FC4439}" srcOrd="1" destOrd="0" presId="urn:microsoft.com/office/officeart/2005/8/layout/list1"/>
    <dgm:cxn modelId="{98275EEF-6953-43FD-B7F4-16DBCEE0842E}" type="presOf" srcId="{5B8FD6EE-02B2-48AE-84D9-8CA0935785B9}" destId="{6E9E88E8-6BE6-48F9-A730-D3B7103D7090}" srcOrd="0" destOrd="0" presId="urn:microsoft.com/office/officeart/2005/8/layout/list1"/>
    <dgm:cxn modelId="{3D850CF3-7509-440E-B8F9-463FE28B6F91}" type="presOf" srcId="{D216B56B-04E6-4D94-9AC2-546073FFFA46}" destId="{02DDEC13-D903-4A27-BB47-8B53C50C4541}" srcOrd="0" destOrd="0" presId="urn:microsoft.com/office/officeart/2005/8/layout/list1"/>
    <dgm:cxn modelId="{1B07CCFB-6302-40A5-8905-F72B68A3A41B}" type="presOf" srcId="{D6A05E94-7132-4FDF-93DC-403C961EC4FC}" destId="{E921D4B1-8926-4237-A8BB-0132119FED17}" srcOrd="0" destOrd="0" presId="urn:microsoft.com/office/officeart/2005/8/layout/list1"/>
    <dgm:cxn modelId="{8769F379-6B63-4B22-BB75-D188B5A032FB}" type="presParOf" srcId="{02DDEC13-D903-4A27-BB47-8B53C50C4541}" destId="{85426B9B-5D70-409F-A8F5-83F854FD0051}" srcOrd="0" destOrd="0" presId="urn:microsoft.com/office/officeart/2005/8/layout/list1"/>
    <dgm:cxn modelId="{B567FB1D-ADBE-43DD-BACC-725B14177955}" type="presParOf" srcId="{85426B9B-5D70-409F-A8F5-83F854FD0051}" destId="{E921D4B1-8926-4237-A8BB-0132119FED17}" srcOrd="0" destOrd="0" presId="urn:microsoft.com/office/officeart/2005/8/layout/list1"/>
    <dgm:cxn modelId="{D09B691F-9215-4012-8568-5945B7292906}" type="presParOf" srcId="{85426B9B-5D70-409F-A8F5-83F854FD0051}" destId="{49AE789C-8157-4115-9025-186267CEC48D}" srcOrd="1" destOrd="0" presId="urn:microsoft.com/office/officeart/2005/8/layout/list1"/>
    <dgm:cxn modelId="{8A9724A4-8EE5-4767-B38E-E5AA0E4865E8}" type="presParOf" srcId="{02DDEC13-D903-4A27-BB47-8B53C50C4541}" destId="{34F88928-B9AD-482D-ADFD-ECFEAF9AF934}" srcOrd="1" destOrd="0" presId="urn:microsoft.com/office/officeart/2005/8/layout/list1"/>
    <dgm:cxn modelId="{995D15E9-9894-450A-A472-02E7ED050C7F}" type="presParOf" srcId="{02DDEC13-D903-4A27-BB47-8B53C50C4541}" destId="{9192563E-F8A0-413A-8C5E-0424DAD834AB}" srcOrd="2" destOrd="0" presId="urn:microsoft.com/office/officeart/2005/8/layout/list1"/>
    <dgm:cxn modelId="{1EDA48D3-FF16-4274-A137-7E7753207793}" type="presParOf" srcId="{02DDEC13-D903-4A27-BB47-8B53C50C4541}" destId="{9FAEE7B2-6846-4452-B95E-184F6B9C7E32}" srcOrd="3" destOrd="0" presId="urn:microsoft.com/office/officeart/2005/8/layout/list1"/>
    <dgm:cxn modelId="{F98ECCE3-BEFD-4257-B97E-1AFE2CAD0AAF}" type="presParOf" srcId="{02DDEC13-D903-4A27-BB47-8B53C50C4541}" destId="{105C595B-4DF5-4F21-A949-6BCFF77D8FED}" srcOrd="4" destOrd="0" presId="urn:microsoft.com/office/officeart/2005/8/layout/list1"/>
    <dgm:cxn modelId="{B8DEF022-365D-4303-AB83-D1914EF97261}" type="presParOf" srcId="{105C595B-4DF5-4F21-A949-6BCFF77D8FED}" destId="{2D67ABB7-6688-4C22-A6A2-A03D88BEFCE5}" srcOrd="0" destOrd="0" presId="urn:microsoft.com/office/officeart/2005/8/layout/list1"/>
    <dgm:cxn modelId="{B9AD93E2-71B7-4462-948B-8EEE594F3B62}" type="presParOf" srcId="{105C595B-4DF5-4F21-A949-6BCFF77D8FED}" destId="{66412428-0559-4CEF-BAB0-61942A819772}" srcOrd="1" destOrd="0" presId="urn:microsoft.com/office/officeart/2005/8/layout/list1"/>
    <dgm:cxn modelId="{541A8CC4-5380-4A86-BF93-F297F2FD1A37}" type="presParOf" srcId="{02DDEC13-D903-4A27-BB47-8B53C50C4541}" destId="{F218FF62-39B2-49F5-A368-7774645C00E7}" srcOrd="5" destOrd="0" presId="urn:microsoft.com/office/officeart/2005/8/layout/list1"/>
    <dgm:cxn modelId="{438A3BC0-EAB7-4E12-AA17-4004B57CBA2B}" type="presParOf" srcId="{02DDEC13-D903-4A27-BB47-8B53C50C4541}" destId="{1B5CF933-25BF-4159-86C1-D73494FF304B}" srcOrd="6" destOrd="0" presId="urn:microsoft.com/office/officeart/2005/8/layout/list1"/>
    <dgm:cxn modelId="{24133136-80D4-419B-ADD4-450729C6F9C4}" type="presParOf" srcId="{02DDEC13-D903-4A27-BB47-8B53C50C4541}" destId="{6863B9CF-E6AE-4719-BA23-F2365C7F203E}" srcOrd="7" destOrd="0" presId="urn:microsoft.com/office/officeart/2005/8/layout/list1"/>
    <dgm:cxn modelId="{E286C314-315C-404C-B0C0-8E777F4EA038}" type="presParOf" srcId="{02DDEC13-D903-4A27-BB47-8B53C50C4541}" destId="{F42651C5-FE9D-47A6-8280-F637B2EB2AC6}" srcOrd="8" destOrd="0" presId="urn:microsoft.com/office/officeart/2005/8/layout/list1"/>
    <dgm:cxn modelId="{20FA8149-9321-4BCF-8766-45EBE4D1CB77}" type="presParOf" srcId="{F42651C5-FE9D-47A6-8280-F637B2EB2AC6}" destId="{6E9E88E8-6BE6-48F9-A730-D3B7103D7090}" srcOrd="0" destOrd="0" presId="urn:microsoft.com/office/officeart/2005/8/layout/list1"/>
    <dgm:cxn modelId="{77B828DF-B85E-4A34-AF8E-DC687C6F3D25}" type="presParOf" srcId="{F42651C5-FE9D-47A6-8280-F637B2EB2AC6}" destId="{644AE140-631A-4A31-B870-BC6479FC4439}" srcOrd="1" destOrd="0" presId="urn:microsoft.com/office/officeart/2005/8/layout/list1"/>
    <dgm:cxn modelId="{7BD0DAFC-CCBC-4ED9-B890-B621BCFFDC86}" type="presParOf" srcId="{02DDEC13-D903-4A27-BB47-8B53C50C4541}" destId="{6E61B022-073E-4010-B9BF-D857784D89F9}" srcOrd="9" destOrd="0" presId="urn:microsoft.com/office/officeart/2005/8/layout/list1"/>
    <dgm:cxn modelId="{FE341A5B-ABAA-4463-AC3D-C30D466F5BDD}" type="presParOf" srcId="{02DDEC13-D903-4A27-BB47-8B53C50C4541}" destId="{1F240950-8D56-485E-92E8-3DA700274995}" srcOrd="10" destOrd="0" presId="urn:microsoft.com/office/officeart/2005/8/layout/list1"/>
    <dgm:cxn modelId="{97D08D1C-590B-420C-8FEB-E58801A3B27A}" type="presParOf" srcId="{02DDEC13-D903-4A27-BB47-8B53C50C4541}" destId="{5FB5188B-AF87-451C-AC96-CBD4EC60044C}" srcOrd="11" destOrd="0" presId="urn:microsoft.com/office/officeart/2005/8/layout/list1"/>
    <dgm:cxn modelId="{5F5BAFC3-61F9-48C8-A9E7-2ABA4619BDA9}" type="presParOf" srcId="{02DDEC13-D903-4A27-BB47-8B53C50C4541}" destId="{85456D7D-AC92-4CDF-842D-47644CCD9939}" srcOrd="12" destOrd="0" presId="urn:microsoft.com/office/officeart/2005/8/layout/list1"/>
    <dgm:cxn modelId="{8B94404D-BB64-4113-85FC-A73154849535}" type="presParOf" srcId="{85456D7D-AC92-4CDF-842D-47644CCD9939}" destId="{6A081250-5360-44E8-A180-45EEA54964BA}" srcOrd="0" destOrd="0" presId="urn:microsoft.com/office/officeart/2005/8/layout/list1"/>
    <dgm:cxn modelId="{FDD6318A-41A3-426C-BCD4-524269175ABA}" type="presParOf" srcId="{85456D7D-AC92-4CDF-842D-47644CCD9939}" destId="{DC3ACD01-FD80-4102-A5D4-C788A0B37DDB}" srcOrd="1" destOrd="0" presId="urn:microsoft.com/office/officeart/2005/8/layout/list1"/>
    <dgm:cxn modelId="{BC7BFDE1-1134-4E85-8C29-B8762FF3A35F}" type="presParOf" srcId="{02DDEC13-D903-4A27-BB47-8B53C50C4541}" destId="{F5918101-1683-43D8-8D28-BB6BBED11799}" srcOrd="13" destOrd="0" presId="urn:microsoft.com/office/officeart/2005/8/layout/list1"/>
    <dgm:cxn modelId="{E2D1BEDA-9AE0-444D-8DF4-2F36C36F9C3B}" type="presParOf" srcId="{02DDEC13-D903-4A27-BB47-8B53C50C4541}" destId="{FB9F4310-5964-4DF4-B1CD-7BFC55A7D883}"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F3ADFE-162F-4673-9544-1C42F1050932}" type="doc">
      <dgm:prSet loTypeId="urn:microsoft.com/office/officeart/2005/8/layout/list1" loCatId="list" qsTypeId="urn:microsoft.com/office/officeart/2005/8/quickstyle/simple1" qsCatId="simple" csTypeId="urn:microsoft.com/office/officeart/2005/8/colors/colorful4" csCatId="colorful"/>
      <dgm:spPr/>
      <dgm:t>
        <a:bodyPr/>
        <a:lstStyle/>
        <a:p>
          <a:endParaRPr lang="en-US"/>
        </a:p>
      </dgm:t>
    </dgm:pt>
    <dgm:pt modelId="{39339A0A-6B67-4773-8621-EBAA1E9A6D54}">
      <dgm:prSet/>
      <dgm:spPr/>
      <dgm:t>
        <a:bodyPr/>
        <a:lstStyle/>
        <a:p>
          <a:r>
            <a:rPr lang="en-US" baseline="0"/>
            <a:t>Stretches nonrenewable energy source supplies</a:t>
          </a:r>
          <a:endParaRPr lang="en-US"/>
        </a:p>
      </dgm:t>
    </dgm:pt>
    <dgm:pt modelId="{636ADEBE-F2FA-44C1-847D-DD083DF121B4}" type="parTrans" cxnId="{E19F939B-DA9F-4B6C-ABA5-0E323F97FB58}">
      <dgm:prSet/>
      <dgm:spPr/>
      <dgm:t>
        <a:bodyPr/>
        <a:lstStyle/>
        <a:p>
          <a:endParaRPr lang="en-US"/>
        </a:p>
      </dgm:t>
    </dgm:pt>
    <dgm:pt modelId="{3D539953-1920-47D6-8882-6A4282F94B50}" type="sibTrans" cxnId="{E19F939B-DA9F-4B6C-ABA5-0E323F97FB58}">
      <dgm:prSet/>
      <dgm:spPr/>
      <dgm:t>
        <a:bodyPr/>
        <a:lstStyle/>
        <a:p>
          <a:endParaRPr lang="en-US"/>
        </a:p>
      </dgm:t>
    </dgm:pt>
    <dgm:pt modelId="{3A98EDDC-D918-4ECB-9C3D-FD255BBAE20A}">
      <dgm:prSet/>
      <dgm:spPr/>
      <dgm:t>
        <a:bodyPr/>
        <a:lstStyle/>
        <a:p>
          <a:r>
            <a:rPr lang="en-US" baseline="0"/>
            <a:t>Eases burden on the grid</a:t>
          </a:r>
          <a:endParaRPr lang="en-US"/>
        </a:p>
      </dgm:t>
    </dgm:pt>
    <dgm:pt modelId="{54E0BC1E-1B46-45DD-998E-56B4D37F47C1}" type="parTrans" cxnId="{8988E728-CD51-4ED0-8C60-F3395CC9BCF6}">
      <dgm:prSet/>
      <dgm:spPr/>
      <dgm:t>
        <a:bodyPr/>
        <a:lstStyle/>
        <a:p>
          <a:endParaRPr lang="en-US"/>
        </a:p>
      </dgm:t>
    </dgm:pt>
    <dgm:pt modelId="{575CC02A-59B1-4047-B708-FB00A52B1B57}" type="sibTrans" cxnId="{8988E728-CD51-4ED0-8C60-F3395CC9BCF6}">
      <dgm:prSet/>
      <dgm:spPr/>
      <dgm:t>
        <a:bodyPr/>
        <a:lstStyle/>
        <a:p>
          <a:endParaRPr lang="en-US"/>
        </a:p>
      </dgm:t>
    </dgm:pt>
    <dgm:pt modelId="{EA1FEF3B-638D-43F0-A8C6-E59B82A739F9}">
      <dgm:prSet/>
      <dgm:spPr/>
      <dgm:t>
        <a:bodyPr/>
        <a:lstStyle/>
        <a:p>
          <a:r>
            <a:rPr lang="en-US" baseline="0"/>
            <a:t>Improves air quality and the environment overall</a:t>
          </a:r>
          <a:endParaRPr lang="en-US"/>
        </a:p>
      </dgm:t>
    </dgm:pt>
    <dgm:pt modelId="{AB366144-0753-4393-AE3F-4EC4EA0FCCF7}" type="parTrans" cxnId="{996F8657-B86D-4846-82CE-0FD8A6237911}">
      <dgm:prSet/>
      <dgm:spPr/>
      <dgm:t>
        <a:bodyPr/>
        <a:lstStyle/>
        <a:p>
          <a:endParaRPr lang="en-US"/>
        </a:p>
      </dgm:t>
    </dgm:pt>
    <dgm:pt modelId="{518E6EC7-0756-4147-91A0-2CF7B0D2DCF0}" type="sibTrans" cxnId="{996F8657-B86D-4846-82CE-0FD8A6237911}">
      <dgm:prSet/>
      <dgm:spPr/>
      <dgm:t>
        <a:bodyPr/>
        <a:lstStyle/>
        <a:p>
          <a:endParaRPr lang="en-US"/>
        </a:p>
      </dgm:t>
    </dgm:pt>
    <dgm:pt modelId="{B1C535DA-A5A4-4F97-B7A1-AE07F33BFD08}">
      <dgm:prSet/>
      <dgm:spPr/>
      <dgm:t>
        <a:bodyPr/>
        <a:lstStyle/>
        <a:p>
          <a:r>
            <a:rPr lang="en-US" baseline="0"/>
            <a:t>Improves economy</a:t>
          </a:r>
          <a:endParaRPr lang="en-US"/>
        </a:p>
      </dgm:t>
    </dgm:pt>
    <dgm:pt modelId="{3B1DF4B6-8602-430B-BB22-49FE62B98E96}" type="parTrans" cxnId="{E07AFD30-CB7F-45CB-9920-8C8F47A8040B}">
      <dgm:prSet/>
      <dgm:spPr/>
      <dgm:t>
        <a:bodyPr/>
        <a:lstStyle/>
        <a:p>
          <a:endParaRPr lang="en-US"/>
        </a:p>
      </dgm:t>
    </dgm:pt>
    <dgm:pt modelId="{78C5BF38-FC32-4FBF-B9E8-5E57BBCF49EF}" type="sibTrans" cxnId="{E07AFD30-CB7F-45CB-9920-8C8F47A8040B}">
      <dgm:prSet/>
      <dgm:spPr/>
      <dgm:t>
        <a:bodyPr/>
        <a:lstStyle/>
        <a:p>
          <a:endParaRPr lang="en-US"/>
        </a:p>
      </dgm:t>
    </dgm:pt>
    <dgm:pt modelId="{ACCD1813-68F6-464F-9B77-AA31D58B18A2}">
      <dgm:prSet/>
      <dgm:spPr/>
      <dgm:t>
        <a:bodyPr/>
        <a:lstStyle/>
        <a:p>
          <a:r>
            <a:rPr lang="en-US"/>
            <a:t>Reduced demand </a:t>
          </a:r>
          <a:r>
            <a:rPr lang="en-US">
              <a:sym typeface="Wingdings" panose="05000000000000000000" pitchFamily="2" charset="2"/>
            </a:rPr>
            <a:t></a:t>
          </a:r>
          <a:r>
            <a:rPr lang="en-US"/>
            <a:t> lower prices</a:t>
          </a:r>
        </a:p>
      </dgm:t>
    </dgm:pt>
    <dgm:pt modelId="{BE101A4A-D5D1-4EDD-A026-50E1A63BB149}" type="parTrans" cxnId="{0F7A9974-F3EB-47C3-8295-A6D310AB980A}">
      <dgm:prSet/>
      <dgm:spPr/>
      <dgm:t>
        <a:bodyPr/>
        <a:lstStyle/>
        <a:p>
          <a:endParaRPr lang="en-US"/>
        </a:p>
      </dgm:t>
    </dgm:pt>
    <dgm:pt modelId="{2ED59FEF-3041-4B34-A3C4-A276D6ECD068}" type="sibTrans" cxnId="{0F7A9974-F3EB-47C3-8295-A6D310AB980A}">
      <dgm:prSet/>
      <dgm:spPr/>
      <dgm:t>
        <a:bodyPr/>
        <a:lstStyle/>
        <a:p>
          <a:endParaRPr lang="en-US"/>
        </a:p>
      </dgm:t>
    </dgm:pt>
    <dgm:pt modelId="{7D3FCF05-18F8-4C8B-AC59-53963670B343}">
      <dgm:prSet/>
      <dgm:spPr/>
      <dgm:t>
        <a:bodyPr/>
        <a:lstStyle/>
        <a:p>
          <a:r>
            <a:rPr lang="en-US"/>
            <a:t>Reduced consumption </a:t>
          </a:r>
          <a:r>
            <a:rPr lang="en-US">
              <a:sym typeface="Wingdings" panose="05000000000000000000" pitchFamily="2" charset="2"/>
            </a:rPr>
            <a:t></a:t>
          </a:r>
          <a:r>
            <a:rPr lang="en-US"/>
            <a:t> less energy imports</a:t>
          </a:r>
        </a:p>
      </dgm:t>
    </dgm:pt>
    <dgm:pt modelId="{97AFB945-BE9D-4E0D-81B1-AF10F244D6F4}" type="parTrans" cxnId="{BDBF90DF-B223-4620-8CC4-2C62A34C1F45}">
      <dgm:prSet/>
      <dgm:spPr/>
      <dgm:t>
        <a:bodyPr/>
        <a:lstStyle/>
        <a:p>
          <a:endParaRPr lang="en-US"/>
        </a:p>
      </dgm:t>
    </dgm:pt>
    <dgm:pt modelId="{5F472E3D-3CAC-4760-8E6E-D9E26536ECDC}" type="sibTrans" cxnId="{BDBF90DF-B223-4620-8CC4-2C62A34C1F45}">
      <dgm:prSet/>
      <dgm:spPr/>
      <dgm:t>
        <a:bodyPr/>
        <a:lstStyle/>
        <a:p>
          <a:endParaRPr lang="en-US"/>
        </a:p>
      </dgm:t>
    </dgm:pt>
    <dgm:pt modelId="{14F15D6D-9DF3-4069-8EF1-D309E349D452}">
      <dgm:prSet/>
      <dgm:spPr/>
      <dgm:t>
        <a:bodyPr/>
        <a:lstStyle/>
        <a:p>
          <a:r>
            <a:rPr lang="en-US" baseline="0"/>
            <a:t>Improves energy security</a:t>
          </a:r>
          <a:endParaRPr lang="en-US"/>
        </a:p>
      </dgm:t>
    </dgm:pt>
    <dgm:pt modelId="{B05140F8-DF46-44B9-B8E6-9C2B70B0935A}" type="parTrans" cxnId="{3937A239-3658-4E4C-BDAF-2B244ACDA889}">
      <dgm:prSet/>
      <dgm:spPr/>
      <dgm:t>
        <a:bodyPr/>
        <a:lstStyle/>
        <a:p>
          <a:endParaRPr lang="en-US"/>
        </a:p>
      </dgm:t>
    </dgm:pt>
    <dgm:pt modelId="{92C0A061-63F9-48A3-8A2D-952D38B32079}" type="sibTrans" cxnId="{3937A239-3658-4E4C-BDAF-2B244ACDA889}">
      <dgm:prSet/>
      <dgm:spPr/>
      <dgm:t>
        <a:bodyPr/>
        <a:lstStyle/>
        <a:p>
          <a:endParaRPr lang="en-US"/>
        </a:p>
      </dgm:t>
    </dgm:pt>
    <dgm:pt modelId="{EE2A1BE7-7E8D-41B2-B56B-E43CC1FDC194}">
      <dgm:prSet/>
      <dgm:spPr/>
      <dgm:t>
        <a:bodyPr/>
        <a:lstStyle/>
        <a:p>
          <a:r>
            <a:rPr lang="en-US"/>
            <a:t>In 2021, 43% of US petroleum consumption was supplied from imports</a:t>
          </a:r>
        </a:p>
      </dgm:t>
    </dgm:pt>
    <dgm:pt modelId="{117CF329-F93C-4A0D-977F-7AE2F91EFB63}" type="parTrans" cxnId="{DD4DD653-88DE-4C84-A541-95FF826FD7DF}">
      <dgm:prSet/>
      <dgm:spPr/>
      <dgm:t>
        <a:bodyPr/>
        <a:lstStyle/>
        <a:p>
          <a:endParaRPr lang="en-US"/>
        </a:p>
      </dgm:t>
    </dgm:pt>
    <dgm:pt modelId="{E26357CB-6458-4C3A-8BC9-F6504DA69C26}" type="sibTrans" cxnId="{DD4DD653-88DE-4C84-A541-95FF826FD7DF}">
      <dgm:prSet/>
      <dgm:spPr/>
      <dgm:t>
        <a:bodyPr/>
        <a:lstStyle/>
        <a:p>
          <a:endParaRPr lang="en-US"/>
        </a:p>
      </dgm:t>
    </dgm:pt>
    <dgm:pt modelId="{9F6D7A0C-A728-49C0-AFFF-70138A008E30}">
      <dgm:prSet/>
      <dgm:spPr/>
      <dgm:t>
        <a:bodyPr/>
        <a:lstStyle/>
        <a:p>
          <a:r>
            <a:rPr lang="en-US"/>
            <a:t>Using domestically produced energy sources keeps US economy robust</a:t>
          </a:r>
        </a:p>
      </dgm:t>
    </dgm:pt>
    <dgm:pt modelId="{0B967F6C-F5E9-4C21-8237-F417963F9C76}" type="parTrans" cxnId="{994BA062-9422-42EA-85CA-9C53D518C518}">
      <dgm:prSet/>
      <dgm:spPr/>
      <dgm:t>
        <a:bodyPr/>
        <a:lstStyle/>
        <a:p>
          <a:endParaRPr lang="en-US"/>
        </a:p>
      </dgm:t>
    </dgm:pt>
    <dgm:pt modelId="{C16B1032-B6D8-4CB8-8BB5-692DA733FFFA}" type="sibTrans" cxnId="{994BA062-9422-42EA-85CA-9C53D518C518}">
      <dgm:prSet/>
      <dgm:spPr/>
      <dgm:t>
        <a:bodyPr/>
        <a:lstStyle/>
        <a:p>
          <a:endParaRPr lang="en-US"/>
        </a:p>
      </dgm:t>
    </dgm:pt>
    <dgm:pt modelId="{EC4AB35F-8749-4CFD-860B-D671E381F464}" type="pres">
      <dgm:prSet presAssocID="{CEF3ADFE-162F-4673-9544-1C42F1050932}" presName="linear" presStyleCnt="0">
        <dgm:presLayoutVars>
          <dgm:dir/>
          <dgm:animLvl val="lvl"/>
          <dgm:resizeHandles val="exact"/>
        </dgm:presLayoutVars>
      </dgm:prSet>
      <dgm:spPr/>
    </dgm:pt>
    <dgm:pt modelId="{93439018-C9F6-4DFA-A2C0-4CFF04308372}" type="pres">
      <dgm:prSet presAssocID="{39339A0A-6B67-4773-8621-EBAA1E9A6D54}" presName="parentLin" presStyleCnt="0"/>
      <dgm:spPr/>
    </dgm:pt>
    <dgm:pt modelId="{7F6B8E43-B3E4-4417-9110-4325692EC15F}" type="pres">
      <dgm:prSet presAssocID="{39339A0A-6B67-4773-8621-EBAA1E9A6D54}" presName="parentLeftMargin" presStyleLbl="node1" presStyleIdx="0" presStyleCnt="5"/>
      <dgm:spPr/>
    </dgm:pt>
    <dgm:pt modelId="{C9BC163A-CC78-4011-992A-DA84E1AA1BE1}" type="pres">
      <dgm:prSet presAssocID="{39339A0A-6B67-4773-8621-EBAA1E9A6D54}" presName="parentText" presStyleLbl="node1" presStyleIdx="0" presStyleCnt="5">
        <dgm:presLayoutVars>
          <dgm:chMax val="0"/>
          <dgm:bulletEnabled val="1"/>
        </dgm:presLayoutVars>
      </dgm:prSet>
      <dgm:spPr/>
    </dgm:pt>
    <dgm:pt modelId="{B87CC598-E80B-4F5A-959C-E4D585A73449}" type="pres">
      <dgm:prSet presAssocID="{39339A0A-6B67-4773-8621-EBAA1E9A6D54}" presName="negativeSpace" presStyleCnt="0"/>
      <dgm:spPr/>
    </dgm:pt>
    <dgm:pt modelId="{6EB5F681-6901-47A9-B7D7-24E6FB188F76}" type="pres">
      <dgm:prSet presAssocID="{39339A0A-6B67-4773-8621-EBAA1E9A6D54}" presName="childText" presStyleLbl="conFgAcc1" presStyleIdx="0" presStyleCnt="5">
        <dgm:presLayoutVars>
          <dgm:bulletEnabled val="1"/>
        </dgm:presLayoutVars>
      </dgm:prSet>
      <dgm:spPr/>
    </dgm:pt>
    <dgm:pt modelId="{98768D41-0358-4607-9123-248B155FDA66}" type="pres">
      <dgm:prSet presAssocID="{3D539953-1920-47D6-8882-6A4282F94B50}" presName="spaceBetweenRectangles" presStyleCnt="0"/>
      <dgm:spPr/>
    </dgm:pt>
    <dgm:pt modelId="{00511E00-B3D3-45B0-B338-D98F5095A516}" type="pres">
      <dgm:prSet presAssocID="{3A98EDDC-D918-4ECB-9C3D-FD255BBAE20A}" presName="parentLin" presStyleCnt="0"/>
      <dgm:spPr/>
    </dgm:pt>
    <dgm:pt modelId="{4A04CB26-72B8-4004-A94C-8ACA5ED3537F}" type="pres">
      <dgm:prSet presAssocID="{3A98EDDC-D918-4ECB-9C3D-FD255BBAE20A}" presName="parentLeftMargin" presStyleLbl="node1" presStyleIdx="0" presStyleCnt="5"/>
      <dgm:spPr/>
    </dgm:pt>
    <dgm:pt modelId="{3AFA0479-5730-4B54-823B-8596DDDF943A}" type="pres">
      <dgm:prSet presAssocID="{3A98EDDC-D918-4ECB-9C3D-FD255BBAE20A}" presName="parentText" presStyleLbl="node1" presStyleIdx="1" presStyleCnt="5">
        <dgm:presLayoutVars>
          <dgm:chMax val="0"/>
          <dgm:bulletEnabled val="1"/>
        </dgm:presLayoutVars>
      </dgm:prSet>
      <dgm:spPr/>
    </dgm:pt>
    <dgm:pt modelId="{0E1C624A-D948-4267-973D-79B4505875AA}" type="pres">
      <dgm:prSet presAssocID="{3A98EDDC-D918-4ECB-9C3D-FD255BBAE20A}" presName="negativeSpace" presStyleCnt="0"/>
      <dgm:spPr/>
    </dgm:pt>
    <dgm:pt modelId="{EABD695B-6EC4-4578-8F94-6370BDBAE9CF}" type="pres">
      <dgm:prSet presAssocID="{3A98EDDC-D918-4ECB-9C3D-FD255BBAE20A}" presName="childText" presStyleLbl="conFgAcc1" presStyleIdx="1" presStyleCnt="5">
        <dgm:presLayoutVars>
          <dgm:bulletEnabled val="1"/>
        </dgm:presLayoutVars>
      </dgm:prSet>
      <dgm:spPr/>
    </dgm:pt>
    <dgm:pt modelId="{0F0CC849-1093-4315-877F-7780B8D1BEB2}" type="pres">
      <dgm:prSet presAssocID="{575CC02A-59B1-4047-B708-FB00A52B1B57}" presName="spaceBetweenRectangles" presStyleCnt="0"/>
      <dgm:spPr/>
    </dgm:pt>
    <dgm:pt modelId="{2589142A-D842-4797-B03D-62EA0CC8531F}" type="pres">
      <dgm:prSet presAssocID="{EA1FEF3B-638D-43F0-A8C6-E59B82A739F9}" presName="parentLin" presStyleCnt="0"/>
      <dgm:spPr/>
    </dgm:pt>
    <dgm:pt modelId="{A0E65F7F-926A-4895-8A84-0FB1EFFF6DC2}" type="pres">
      <dgm:prSet presAssocID="{EA1FEF3B-638D-43F0-A8C6-E59B82A739F9}" presName="parentLeftMargin" presStyleLbl="node1" presStyleIdx="1" presStyleCnt="5"/>
      <dgm:spPr/>
    </dgm:pt>
    <dgm:pt modelId="{CFF6634C-BA2E-4552-A778-634A360B8C42}" type="pres">
      <dgm:prSet presAssocID="{EA1FEF3B-638D-43F0-A8C6-E59B82A739F9}" presName="parentText" presStyleLbl="node1" presStyleIdx="2" presStyleCnt="5">
        <dgm:presLayoutVars>
          <dgm:chMax val="0"/>
          <dgm:bulletEnabled val="1"/>
        </dgm:presLayoutVars>
      </dgm:prSet>
      <dgm:spPr/>
    </dgm:pt>
    <dgm:pt modelId="{184AC1E1-552A-4B4C-A102-A2FDD3047203}" type="pres">
      <dgm:prSet presAssocID="{EA1FEF3B-638D-43F0-A8C6-E59B82A739F9}" presName="negativeSpace" presStyleCnt="0"/>
      <dgm:spPr/>
    </dgm:pt>
    <dgm:pt modelId="{BB69823F-61F6-44E4-A435-D6FD7454FAD1}" type="pres">
      <dgm:prSet presAssocID="{EA1FEF3B-638D-43F0-A8C6-E59B82A739F9}" presName="childText" presStyleLbl="conFgAcc1" presStyleIdx="2" presStyleCnt="5">
        <dgm:presLayoutVars>
          <dgm:bulletEnabled val="1"/>
        </dgm:presLayoutVars>
      </dgm:prSet>
      <dgm:spPr/>
    </dgm:pt>
    <dgm:pt modelId="{AFC21970-2CFE-4505-B54A-8FCF1A4E576E}" type="pres">
      <dgm:prSet presAssocID="{518E6EC7-0756-4147-91A0-2CF7B0D2DCF0}" presName="spaceBetweenRectangles" presStyleCnt="0"/>
      <dgm:spPr/>
    </dgm:pt>
    <dgm:pt modelId="{6CC4E308-7D00-4D5A-ACBE-384463B58F3C}" type="pres">
      <dgm:prSet presAssocID="{B1C535DA-A5A4-4F97-B7A1-AE07F33BFD08}" presName="parentLin" presStyleCnt="0"/>
      <dgm:spPr/>
    </dgm:pt>
    <dgm:pt modelId="{5006A525-43E7-4F90-9AE1-6835DDE03EC0}" type="pres">
      <dgm:prSet presAssocID="{B1C535DA-A5A4-4F97-B7A1-AE07F33BFD08}" presName="parentLeftMargin" presStyleLbl="node1" presStyleIdx="2" presStyleCnt="5"/>
      <dgm:spPr/>
    </dgm:pt>
    <dgm:pt modelId="{0714285E-CB98-4BFA-8F0F-94EDAA068E92}" type="pres">
      <dgm:prSet presAssocID="{B1C535DA-A5A4-4F97-B7A1-AE07F33BFD08}" presName="parentText" presStyleLbl="node1" presStyleIdx="3" presStyleCnt="5">
        <dgm:presLayoutVars>
          <dgm:chMax val="0"/>
          <dgm:bulletEnabled val="1"/>
        </dgm:presLayoutVars>
      </dgm:prSet>
      <dgm:spPr/>
    </dgm:pt>
    <dgm:pt modelId="{CDE2ADB0-4C73-4620-84A3-76B03233FA47}" type="pres">
      <dgm:prSet presAssocID="{B1C535DA-A5A4-4F97-B7A1-AE07F33BFD08}" presName="negativeSpace" presStyleCnt="0"/>
      <dgm:spPr/>
    </dgm:pt>
    <dgm:pt modelId="{8F31E951-B2F9-41C3-9910-AFCA2556A44B}" type="pres">
      <dgm:prSet presAssocID="{B1C535DA-A5A4-4F97-B7A1-AE07F33BFD08}" presName="childText" presStyleLbl="conFgAcc1" presStyleIdx="3" presStyleCnt="5">
        <dgm:presLayoutVars>
          <dgm:bulletEnabled val="1"/>
        </dgm:presLayoutVars>
      </dgm:prSet>
      <dgm:spPr/>
    </dgm:pt>
    <dgm:pt modelId="{C5F34C43-B46A-42D9-AD18-760B0E11EF1F}" type="pres">
      <dgm:prSet presAssocID="{78C5BF38-FC32-4FBF-B9E8-5E57BBCF49EF}" presName="spaceBetweenRectangles" presStyleCnt="0"/>
      <dgm:spPr/>
    </dgm:pt>
    <dgm:pt modelId="{68F35B9B-1E7B-4E3D-9955-536F83F1760D}" type="pres">
      <dgm:prSet presAssocID="{14F15D6D-9DF3-4069-8EF1-D309E349D452}" presName="parentLin" presStyleCnt="0"/>
      <dgm:spPr/>
    </dgm:pt>
    <dgm:pt modelId="{110186C5-1877-4D5C-B3C5-430C63D1DFF6}" type="pres">
      <dgm:prSet presAssocID="{14F15D6D-9DF3-4069-8EF1-D309E349D452}" presName="parentLeftMargin" presStyleLbl="node1" presStyleIdx="3" presStyleCnt="5"/>
      <dgm:spPr/>
    </dgm:pt>
    <dgm:pt modelId="{9E23E120-083D-4649-A1C1-2375FA06DF0B}" type="pres">
      <dgm:prSet presAssocID="{14F15D6D-9DF3-4069-8EF1-D309E349D452}" presName="parentText" presStyleLbl="node1" presStyleIdx="4" presStyleCnt="5">
        <dgm:presLayoutVars>
          <dgm:chMax val="0"/>
          <dgm:bulletEnabled val="1"/>
        </dgm:presLayoutVars>
      </dgm:prSet>
      <dgm:spPr/>
    </dgm:pt>
    <dgm:pt modelId="{AF438B88-E37D-413D-BCD7-057C68203579}" type="pres">
      <dgm:prSet presAssocID="{14F15D6D-9DF3-4069-8EF1-D309E349D452}" presName="negativeSpace" presStyleCnt="0"/>
      <dgm:spPr/>
    </dgm:pt>
    <dgm:pt modelId="{825C00B7-9975-49BD-9B83-446026D0BE38}" type="pres">
      <dgm:prSet presAssocID="{14F15D6D-9DF3-4069-8EF1-D309E349D452}" presName="childText" presStyleLbl="conFgAcc1" presStyleIdx="4" presStyleCnt="5">
        <dgm:presLayoutVars>
          <dgm:bulletEnabled val="1"/>
        </dgm:presLayoutVars>
      </dgm:prSet>
      <dgm:spPr/>
    </dgm:pt>
  </dgm:ptLst>
  <dgm:cxnLst>
    <dgm:cxn modelId="{AB421610-09AC-4E20-9B6E-0ED808323FD7}" type="presOf" srcId="{B1C535DA-A5A4-4F97-B7A1-AE07F33BFD08}" destId="{5006A525-43E7-4F90-9AE1-6835DDE03EC0}" srcOrd="0" destOrd="0" presId="urn:microsoft.com/office/officeart/2005/8/layout/list1"/>
    <dgm:cxn modelId="{8988E728-CD51-4ED0-8C60-F3395CC9BCF6}" srcId="{CEF3ADFE-162F-4673-9544-1C42F1050932}" destId="{3A98EDDC-D918-4ECB-9C3D-FD255BBAE20A}" srcOrd="1" destOrd="0" parTransId="{54E0BC1E-1B46-45DD-998E-56B4D37F47C1}" sibTransId="{575CC02A-59B1-4047-B708-FB00A52B1B57}"/>
    <dgm:cxn modelId="{E07AFD30-CB7F-45CB-9920-8C8F47A8040B}" srcId="{CEF3ADFE-162F-4673-9544-1C42F1050932}" destId="{B1C535DA-A5A4-4F97-B7A1-AE07F33BFD08}" srcOrd="3" destOrd="0" parTransId="{3B1DF4B6-8602-430B-BB22-49FE62B98E96}" sibTransId="{78C5BF38-FC32-4FBF-B9E8-5E57BBCF49EF}"/>
    <dgm:cxn modelId="{3937A239-3658-4E4C-BDAF-2B244ACDA889}" srcId="{CEF3ADFE-162F-4673-9544-1C42F1050932}" destId="{14F15D6D-9DF3-4069-8EF1-D309E349D452}" srcOrd="4" destOrd="0" parTransId="{B05140F8-DF46-44B9-B8E6-9C2B70B0935A}" sibTransId="{92C0A061-63F9-48A3-8A2D-952D38B32079}"/>
    <dgm:cxn modelId="{5F127C3E-646F-43D0-A2BE-43CB7EA4D9CC}" type="presOf" srcId="{EA1FEF3B-638D-43F0-A8C6-E59B82A739F9}" destId="{A0E65F7F-926A-4895-8A84-0FB1EFFF6DC2}" srcOrd="0" destOrd="0" presId="urn:microsoft.com/office/officeart/2005/8/layout/list1"/>
    <dgm:cxn modelId="{676C9661-3120-4C6D-950F-BE228E5F6BAD}" type="presOf" srcId="{39339A0A-6B67-4773-8621-EBAA1E9A6D54}" destId="{C9BC163A-CC78-4011-992A-DA84E1AA1BE1}" srcOrd="1" destOrd="0" presId="urn:microsoft.com/office/officeart/2005/8/layout/list1"/>
    <dgm:cxn modelId="{994BA062-9422-42EA-85CA-9C53D518C518}" srcId="{14F15D6D-9DF3-4069-8EF1-D309E349D452}" destId="{9F6D7A0C-A728-49C0-AFFF-70138A008E30}" srcOrd="1" destOrd="0" parTransId="{0B967F6C-F5E9-4C21-8237-F417963F9C76}" sibTransId="{C16B1032-B6D8-4CB8-8BB5-692DA733FFFA}"/>
    <dgm:cxn modelId="{3D0FC865-7E82-4918-B504-56BAD44D3509}" type="presOf" srcId="{3A98EDDC-D918-4ECB-9C3D-FD255BBAE20A}" destId="{4A04CB26-72B8-4004-A94C-8ACA5ED3537F}" srcOrd="0" destOrd="0" presId="urn:microsoft.com/office/officeart/2005/8/layout/list1"/>
    <dgm:cxn modelId="{24319869-C0CD-4752-BF16-2BBC8B0D94E1}" type="presOf" srcId="{EA1FEF3B-638D-43F0-A8C6-E59B82A739F9}" destId="{CFF6634C-BA2E-4552-A778-634A360B8C42}" srcOrd="1" destOrd="0" presId="urn:microsoft.com/office/officeart/2005/8/layout/list1"/>
    <dgm:cxn modelId="{358E4F71-42E5-407E-A231-2D38CF7B4647}" type="presOf" srcId="{7D3FCF05-18F8-4C8B-AC59-53963670B343}" destId="{8F31E951-B2F9-41C3-9910-AFCA2556A44B}" srcOrd="0" destOrd="1" presId="urn:microsoft.com/office/officeart/2005/8/layout/list1"/>
    <dgm:cxn modelId="{DD4DD653-88DE-4C84-A541-95FF826FD7DF}" srcId="{14F15D6D-9DF3-4069-8EF1-D309E349D452}" destId="{EE2A1BE7-7E8D-41B2-B56B-E43CC1FDC194}" srcOrd="0" destOrd="0" parTransId="{117CF329-F93C-4A0D-977F-7AE2F91EFB63}" sibTransId="{E26357CB-6458-4C3A-8BC9-F6504DA69C26}"/>
    <dgm:cxn modelId="{0F7A9974-F3EB-47C3-8295-A6D310AB980A}" srcId="{B1C535DA-A5A4-4F97-B7A1-AE07F33BFD08}" destId="{ACCD1813-68F6-464F-9B77-AA31D58B18A2}" srcOrd="0" destOrd="0" parTransId="{BE101A4A-D5D1-4EDD-A026-50E1A63BB149}" sibTransId="{2ED59FEF-3041-4B34-A3C4-A276D6ECD068}"/>
    <dgm:cxn modelId="{996F8657-B86D-4846-82CE-0FD8A6237911}" srcId="{CEF3ADFE-162F-4673-9544-1C42F1050932}" destId="{EA1FEF3B-638D-43F0-A8C6-E59B82A739F9}" srcOrd="2" destOrd="0" parTransId="{AB366144-0753-4393-AE3F-4EC4EA0FCCF7}" sibTransId="{518E6EC7-0756-4147-91A0-2CF7B0D2DCF0}"/>
    <dgm:cxn modelId="{46EF4258-200F-432D-BC98-AE0823B16C5C}" type="presOf" srcId="{CEF3ADFE-162F-4673-9544-1C42F1050932}" destId="{EC4AB35F-8749-4CFD-860B-D671E381F464}" srcOrd="0" destOrd="0" presId="urn:microsoft.com/office/officeart/2005/8/layout/list1"/>
    <dgm:cxn modelId="{065CA05A-3EAF-4412-A2E7-52EB7645A0F2}" type="presOf" srcId="{39339A0A-6B67-4773-8621-EBAA1E9A6D54}" destId="{7F6B8E43-B3E4-4417-9110-4325692EC15F}" srcOrd="0" destOrd="0" presId="urn:microsoft.com/office/officeart/2005/8/layout/list1"/>
    <dgm:cxn modelId="{FC5E6398-ACDB-459C-834C-B221B7B0394E}" type="presOf" srcId="{EE2A1BE7-7E8D-41B2-B56B-E43CC1FDC194}" destId="{825C00B7-9975-49BD-9B83-446026D0BE38}" srcOrd="0" destOrd="0" presId="urn:microsoft.com/office/officeart/2005/8/layout/list1"/>
    <dgm:cxn modelId="{E19F939B-DA9F-4B6C-ABA5-0E323F97FB58}" srcId="{CEF3ADFE-162F-4673-9544-1C42F1050932}" destId="{39339A0A-6B67-4773-8621-EBAA1E9A6D54}" srcOrd="0" destOrd="0" parTransId="{636ADEBE-F2FA-44C1-847D-DD083DF121B4}" sibTransId="{3D539953-1920-47D6-8882-6A4282F94B50}"/>
    <dgm:cxn modelId="{B5C1EA9C-AA97-40D3-B501-55FCC33C06DB}" type="presOf" srcId="{B1C535DA-A5A4-4F97-B7A1-AE07F33BFD08}" destId="{0714285E-CB98-4BFA-8F0F-94EDAA068E92}" srcOrd="1" destOrd="0" presId="urn:microsoft.com/office/officeart/2005/8/layout/list1"/>
    <dgm:cxn modelId="{9FF3B3D7-6EB2-45AC-92B2-44296103D448}" type="presOf" srcId="{3A98EDDC-D918-4ECB-9C3D-FD255BBAE20A}" destId="{3AFA0479-5730-4B54-823B-8596DDDF943A}" srcOrd="1" destOrd="0" presId="urn:microsoft.com/office/officeart/2005/8/layout/list1"/>
    <dgm:cxn modelId="{ED1C15D8-2036-4322-B563-C206DE96CAD6}" type="presOf" srcId="{9F6D7A0C-A728-49C0-AFFF-70138A008E30}" destId="{825C00B7-9975-49BD-9B83-446026D0BE38}" srcOrd="0" destOrd="1" presId="urn:microsoft.com/office/officeart/2005/8/layout/list1"/>
    <dgm:cxn modelId="{C23797DC-EDEE-4394-8482-4EF55D8782AC}" type="presOf" srcId="{14F15D6D-9DF3-4069-8EF1-D309E349D452}" destId="{110186C5-1877-4D5C-B3C5-430C63D1DFF6}" srcOrd="0" destOrd="0" presId="urn:microsoft.com/office/officeart/2005/8/layout/list1"/>
    <dgm:cxn modelId="{BDBF90DF-B223-4620-8CC4-2C62A34C1F45}" srcId="{B1C535DA-A5A4-4F97-B7A1-AE07F33BFD08}" destId="{7D3FCF05-18F8-4C8B-AC59-53963670B343}" srcOrd="1" destOrd="0" parTransId="{97AFB945-BE9D-4E0D-81B1-AF10F244D6F4}" sibTransId="{5F472E3D-3CAC-4760-8E6E-D9E26536ECDC}"/>
    <dgm:cxn modelId="{524FCBE3-7EEC-4DC8-941C-DB721C5C6168}" type="presOf" srcId="{ACCD1813-68F6-464F-9B77-AA31D58B18A2}" destId="{8F31E951-B2F9-41C3-9910-AFCA2556A44B}" srcOrd="0" destOrd="0" presId="urn:microsoft.com/office/officeart/2005/8/layout/list1"/>
    <dgm:cxn modelId="{750DF9E3-BB4E-4B43-AC7B-72900DEBF39A}" type="presOf" srcId="{14F15D6D-9DF3-4069-8EF1-D309E349D452}" destId="{9E23E120-083D-4649-A1C1-2375FA06DF0B}" srcOrd="1" destOrd="0" presId="urn:microsoft.com/office/officeart/2005/8/layout/list1"/>
    <dgm:cxn modelId="{131E3C60-A0E7-4CE2-9A60-EF2AF5030402}" type="presParOf" srcId="{EC4AB35F-8749-4CFD-860B-D671E381F464}" destId="{93439018-C9F6-4DFA-A2C0-4CFF04308372}" srcOrd="0" destOrd="0" presId="urn:microsoft.com/office/officeart/2005/8/layout/list1"/>
    <dgm:cxn modelId="{081661C0-AA4A-4AD3-BEAC-F1DCF86AD765}" type="presParOf" srcId="{93439018-C9F6-4DFA-A2C0-4CFF04308372}" destId="{7F6B8E43-B3E4-4417-9110-4325692EC15F}" srcOrd="0" destOrd="0" presId="urn:microsoft.com/office/officeart/2005/8/layout/list1"/>
    <dgm:cxn modelId="{8DBC9604-CF02-4A70-8B64-F5C598A9517C}" type="presParOf" srcId="{93439018-C9F6-4DFA-A2C0-4CFF04308372}" destId="{C9BC163A-CC78-4011-992A-DA84E1AA1BE1}" srcOrd="1" destOrd="0" presId="urn:microsoft.com/office/officeart/2005/8/layout/list1"/>
    <dgm:cxn modelId="{8B0840E1-6E93-42DF-B08C-A8C5F2179C15}" type="presParOf" srcId="{EC4AB35F-8749-4CFD-860B-D671E381F464}" destId="{B87CC598-E80B-4F5A-959C-E4D585A73449}" srcOrd="1" destOrd="0" presId="urn:microsoft.com/office/officeart/2005/8/layout/list1"/>
    <dgm:cxn modelId="{4AFD4690-D337-4417-9019-251BE0878B1E}" type="presParOf" srcId="{EC4AB35F-8749-4CFD-860B-D671E381F464}" destId="{6EB5F681-6901-47A9-B7D7-24E6FB188F76}" srcOrd="2" destOrd="0" presId="urn:microsoft.com/office/officeart/2005/8/layout/list1"/>
    <dgm:cxn modelId="{49F723F6-A1E7-45A9-880B-8C15F6C55427}" type="presParOf" srcId="{EC4AB35F-8749-4CFD-860B-D671E381F464}" destId="{98768D41-0358-4607-9123-248B155FDA66}" srcOrd="3" destOrd="0" presId="urn:microsoft.com/office/officeart/2005/8/layout/list1"/>
    <dgm:cxn modelId="{2CE8358E-9FEC-4ACD-BE75-20B4FF3AF451}" type="presParOf" srcId="{EC4AB35F-8749-4CFD-860B-D671E381F464}" destId="{00511E00-B3D3-45B0-B338-D98F5095A516}" srcOrd="4" destOrd="0" presId="urn:microsoft.com/office/officeart/2005/8/layout/list1"/>
    <dgm:cxn modelId="{7CE526C6-0E33-444B-A7F9-3097E0C77BF2}" type="presParOf" srcId="{00511E00-B3D3-45B0-B338-D98F5095A516}" destId="{4A04CB26-72B8-4004-A94C-8ACA5ED3537F}" srcOrd="0" destOrd="0" presId="urn:microsoft.com/office/officeart/2005/8/layout/list1"/>
    <dgm:cxn modelId="{5DD2CBBC-6671-4671-97DD-2C07D68E0920}" type="presParOf" srcId="{00511E00-B3D3-45B0-B338-D98F5095A516}" destId="{3AFA0479-5730-4B54-823B-8596DDDF943A}" srcOrd="1" destOrd="0" presId="urn:microsoft.com/office/officeart/2005/8/layout/list1"/>
    <dgm:cxn modelId="{24CD2C39-A738-4009-92E6-98E090D17576}" type="presParOf" srcId="{EC4AB35F-8749-4CFD-860B-D671E381F464}" destId="{0E1C624A-D948-4267-973D-79B4505875AA}" srcOrd="5" destOrd="0" presId="urn:microsoft.com/office/officeart/2005/8/layout/list1"/>
    <dgm:cxn modelId="{B0E32DBB-6E46-4B4F-82FD-533B4468DDE0}" type="presParOf" srcId="{EC4AB35F-8749-4CFD-860B-D671E381F464}" destId="{EABD695B-6EC4-4578-8F94-6370BDBAE9CF}" srcOrd="6" destOrd="0" presId="urn:microsoft.com/office/officeart/2005/8/layout/list1"/>
    <dgm:cxn modelId="{0FBF89CB-4697-4376-88DF-4D620246D983}" type="presParOf" srcId="{EC4AB35F-8749-4CFD-860B-D671E381F464}" destId="{0F0CC849-1093-4315-877F-7780B8D1BEB2}" srcOrd="7" destOrd="0" presId="urn:microsoft.com/office/officeart/2005/8/layout/list1"/>
    <dgm:cxn modelId="{5D7261C2-E1EC-44E4-A110-48F9F1A8E446}" type="presParOf" srcId="{EC4AB35F-8749-4CFD-860B-D671E381F464}" destId="{2589142A-D842-4797-B03D-62EA0CC8531F}" srcOrd="8" destOrd="0" presId="urn:microsoft.com/office/officeart/2005/8/layout/list1"/>
    <dgm:cxn modelId="{2EB77602-1552-4D9E-88FE-90776B29ABEC}" type="presParOf" srcId="{2589142A-D842-4797-B03D-62EA0CC8531F}" destId="{A0E65F7F-926A-4895-8A84-0FB1EFFF6DC2}" srcOrd="0" destOrd="0" presId="urn:microsoft.com/office/officeart/2005/8/layout/list1"/>
    <dgm:cxn modelId="{DF33106B-8399-47F5-8B30-B46E16E24EBD}" type="presParOf" srcId="{2589142A-D842-4797-B03D-62EA0CC8531F}" destId="{CFF6634C-BA2E-4552-A778-634A360B8C42}" srcOrd="1" destOrd="0" presId="urn:microsoft.com/office/officeart/2005/8/layout/list1"/>
    <dgm:cxn modelId="{F283C65B-A4D5-4E1E-944C-1F969C983D88}" type="presParOf" srcId="{EC4AB35F-8749-4CFD-860B-D671E381F464}" destId="{184AC1E1-552A-4B4C-A102-A2FDD3047203}" srcOrd="9" destOrd="0" presId="urn:microsoft.com/office/officeart/2005/8/layout/list1"/>
    <dgm:cxn modelId="{F20CC57E-DDEA-4529-A5A2-FADB1DF68869}" type="presParOf" srcId="{EC4AB35F-8749-4CFD-860B-D671E381F464}" destId="{BB69823F-61F6-44E4-A435-D6FD7454FAD1}" srcOrd="10" destOrd="0" presId="urn:microsoft.com/office/officeart/2005/8/layout/list1"/>
    <dgm:cxn modelId="{D5755AE2-F2CB-476E-BE68-75D762A1AE31}" type="presParOf" srcId="{EC4AB35F-8749-4CFD-860B-D671E381F464}" destId="{AFC21970-2CFE-4505-B54A-8FCF1A4E576E}" srcOrd="11" destOrd="0" presId="urn:microsoft.com/office/officeart/2005/8/layout/list1"/>
    <dgm:cxn modelId="{CAC71596-E7A7-4414-893F-4827F568DB3E}" type="presParOf" srcId="{EC4AB35F-8749-4CFD-860B-D671E381F464}" destId="{6CC4E308-7D00-4D5A-ACBE-384463B58F3C}" srcOrd="12" destOrd="0" presId="urn:microsoft.com/office/officeart/2005/8/layout/list1"/>
    <dgm:cxn modelId="{A737B164-918E-44E7-A612-1FF6CCC7FAA5}" type="presParOf" srcId="{6CC4E308-7D00-4D5A-ACBE-384463B58F3C}" destId="{5006A525-43E7-4F90-9AE1-6835DDE03EC0}" srcOrd="0" destOrd="0" presId="urn:microsoft.com/office/officeart/2005/8/layout/list1"/>
    <dgm:cxn modelId="{E9FC17FF-2539-4F04-9975-FCE81599C532}" type="presParOf" srcId="{6CC4E308-7D00-4D5A-ACBE-384463B58F3C}" destId="{0714285E-CB98-4BFA-8F0F-94EDAA068E92}" srcOrd="1" destOrd="0" presId="urn:microsoft.com/office/officeart/2005/8/layout/list1"/>
    <dgm:cxn modelId="{A7EF67C9-91A4-4D60-B69C-15B4C2A0A893}" type="presParOf" srcId="{EC4AB35F-8749-4CFD-860B-D671E381F464}" destId="{CDE2ADB0-4C73-4620-84A3-76B03233FA47}" srcOrd="13" destOrd="0" presId="urn:microsoft.com/office/officeart/2005/8/layout/list1"/>
    <dgm:cxn modelId="{41EFD397-8639-4213-8826-52EFDE729D53}" type="presParOf" srcId="{EC4AB35F-8749-4CFD-860B-D671E381F464}" destId="{8F31E951-B2F9-41C3-9910-AFCA2556A44B}" srcOrd="14" destOrd="0" presId="urn:microsoft.com/office/officeart/2005/8/layout/list1"/>
    <dgm:cxn modelId="{73C85D67-0304-447F-9351-AFF511C503D8}" type="presParOf" srcId="{EC4AB35F-8749-4CFD-860B-D671E381F464}" destId="{C5F34C43-B46A-42D9-AD18-760B0E11EF1F}" srcOrd="15" destOrd="0" presId="urn:microsoft.com/office/officeart/2005/8/layout/list1"/>
    <dgm:cxn modelId="{085FF856-973A-4186-B154-DB32CEDC66B3}" type="presParOf" srcId="{EC4AB35F-8749-4CFD-860B-D671E381F464}" destId="{68F35B9B-1E7B-4E3D-9955-536F83F1760D}" srcOrd="16" destOrd="0" presId="urn:microsoft.com/office/officeart/2005/8/layout/list1"/>
    <dgm:cxn modelId="{4EE2C09B-F269-4F5C-B336-35E90AABB416}" type="presParOf" srcId="{68F35B9B-1E7B-4E3D-9955-536F83F1760D}" destId="{110186C5-1877-4D5C-B3C5-430C63D1DFF6}" srcOrd="0" destOrd="0" presId="urn:microsoft.com/office/officeart/2005/8/layout/list1"/>
    <dgm:cxn modelId="{55EEF2A6-5196-43C1-8C49-719EC77946D2}" type="presParOf" srcId="{68F35B9B-1E7B-4E3D-9955-536F83F1760D}" destId="{9E23E120-083D-4649-A1C1-2375FA06DF0B}" srcOrd="1" destOrd="0" presId="urn:microsoft.com/office/officeart/2005/8/layout/list1"/>
    <dgm:cxn modelId="{0EBA4C4E-F859-452F-BD2C-F096D6B90D61}" type="presParOf" srcId="{EC4AB35F-8749-4CFD-860B-D671E381F464}" destId="{AF438B88-E37D-413D-BCD7-057C68203579}" srcOrd="17" destOrd="0" presId="urn:microsoft.com/office/officeart/2005/8/layout/list1"/>
    <dgm:cxn modelId="{829810AF-817B-4801-BB6E-F92930BF1E24}" type="presParOf" srcId="{EC4AB35F-8749-4CFD-860B-D671E381F464}" destId="{825C00B7-9975-49BD-9B83-446026D0BE3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4EE25F-AC0C-4C2C-96E5-64CE34D82683}" type="doc">
      <dgm:prSet loTypeId="urn:microsoft.com/office/officeart/2005/8/layout/target3" loCatId="relationship" qsTypeId="urn:microsoft.com/office/officeart/2005/8/quickstyle/simple1" qsCatId="simple" csTypeId="urn:microsoft.com/office/officeart/2005/8/colors/accent2_3" csCatId="accent2" phldr="1"/>
      <dgm:spPr/>
      <dgm:t>
        <a:bodyPr/>
        <a:lstStyle/>
        <a:p>
          <a:endParaRPr lang="en-US"/>
        </a:p>
      </dgm:t>
    </dgm:pt>
    <dgm:pt modelId="{F4E1EFA8-039A-459C-ABCB-6948941C9A76}">
      <dgm:prSet/>
      <dgm:spPr/>
      <dgm:t>
        <a:bodyPr/>
        <a:lstStyle/>
        <a:p>
          <a:r>
            <a:rPr lang="en-US" dirty="0"/>
            <a:t>American educational institutions spent $15.8 billion on energy in their buildings in 2018 (CBECS 2018, Table C3)</a:t>
          </a:r>
        </a:p>
      </dgm:t>
    </dgm:pt>
    <dgm:pt modelId="{A803DB07-EC5A-4403-8DBF-32616552B57E}" type="parTrans" cxnId="{C03C909D-C15F-4614-B453-7F67532D2673}">
      <dgm:prSet/>
      <dgm:spPr/>
      <dgm:t>
        <a:bodyPr/>
        <a:lstStyle/>
        <a:p>
          <a:endParaRPr lang="en-US"/>
        </a:p>
      </dgm:t>
    </dgm:pt>
    <dgm:pt modelId="{B9B94C84-42C0-4159-9871-EC2B5CE4CBB7}" type="sibTrans" cxnId="{C03C909D-C15F-4614-B453-7F67532D2673}">
      <dgm:prSet/>
      <dgm:spPr/>
      <dgm:t>
        <a:bodyPr/>
        <a:lstStyle/>
        <a:p>
          <a:endParaRPr lang="en-US"/>
        </a:p>
      </dgm:t>
    </dgm:pt>
    <dgm:pt modelId="{F4EE3540-9904-45C1-BBED-7E4073D40F0F}">
      <dgm:prSet/>
      <dgm:spPr/>
      <dgm:t>
        <a:bodyPr/>
        <a:lstStyle/>
        <a:p>
          <a:r>
            <a:rPr lang="en-US"/>
            <a:t>That amounts to an average of $1.17 / ft</a:t>
          </a:r>
          <a:r>
            <a:rPr lang="en-US" baseline="30000"/>
            <a:t>2</a:t>
          </a:r>
          <a:r>
            <a:rPr lang="en-US"/>
            <a:t> spent on energy in buildings used for education (CBECS 2018, Table C3)</a:t>
          </a:r>
        </a:p>
      </dgm:t>
    </dgm:pt>
    <dgm:pt modelId="{14B4592C-0DF6-40E9-91FE-15BAEE3D16E5}" type="parTrans" cxnId="{A74198D1-E485-4447-B570-4A446BC17034}">
      <dgm:prSet/>
      <dgm:spPr/>
      <dgm:t>
        <a:bodyPr/>
        <a:lstStyle/>
        <a:p>
          <a:endParaRPr lang="en-US"/>
        </a:p>
      </dgm:t>
    </dgm:pt>
    <dgm:pt modelId="{386482F6-A2C2-4091-8CC2-CAFB65EEE1CD}" type="sibTrans" cxnId="{A74198D1-E485-4447-B570-4A446BC17034}">
      <dgm:prSet/>
      <dgm:spPr/>
      <dgm:t>
        <a:bodyPr/>
        <a:lstStyle/>
        <a:p>
          <a:endParaRPr lang="en-US"/>
        </a:p>
      </dgm:t>
    </dgm:pt>
    <dgm:pt modelId="{597A6ACA-AB7E-4EA7-B350-F69E2C93F1B3}">
      <dgm:prSet/>
      <dgm:spPr/>
      <dgm:t>
        <a:bodyPr/>
        <a:lstStyle/>
        <a:p>
          <a:r>
            <a:rPr lang="en-US"/>
            <a:t>Energy Star rated commercial buildings cost $0.54 / ft</a:t>
          </a:r>
          <a:r>
            <a:rPr lang="en-US" baseline="30000"/>
            <a:t>2</a:t>
          </a:r>
          <a:r>
            <a:rPr lang="en-US"/>
            <a:t> less to operate than those that are not Energy Star rated (</a:t>
          </a:r>
          <a:r>
            <a:rPr lang="en-US">
              <a:hlinkClick xmlns:r="http://schemas.openxmlformats.org/officeDocument/2006/relationships" r:id="rId1"/>
            </a:rPr>
            <a:t>www.energystar.gov</a:t>
          </a:r>
          <a:r>
            <a:rPr lang="en-US"/>
            <a:t>)</a:t>
          </a:r>
        </a:p>
      </dgm:t>
    </dgm:pt>
    <dgm:pt modelId="{4B52FC07-9A92-49DD-A945-95752DB3E21A}" type="parTrans" cxnId="{8CBDCAA8-3FED-442A-A26E-6A3849C76101}">
      <dgm:prSet/>
      <dgm:spPr/>
      <dgm:t>
        <a:bodyPr/>
        <a:lstStyle/>
        <a:p>
          <a:endParaRPr lang="en-US"/>
        </a:p>
      </dgm:t>
    </dgm:pt>
    <dgm:pt modelId="{4FE7665E-AB9F-473E-B67F-99171A189BA3}" type="sibTrans" cxnId="{8CBDCAA8-3FED-442A-A26E-6A3849C76101}">
      <dgm:prSet/>
      <dgm:spPr/>
      <dgm:t>
        <a:bodyPr/>
        <a:lstStyle/>
        <a:p>
          <a:endParaRPr lang="en-US"/>
        </a:p>
      </dgm:t>
    </dgm:pt>
    <dgm:pt modelId="{A428BCDE-7C7D-4177-A42C-B09063C8AD6D}" type="pres">
      <dgm:prSet presAssocID="{D14EE25F-AC0C-4C2C-96E5-64CE34D82683}" presName="Name0" presStyleCnt="0">
        <dgm:presLayoutVars>
          <dgm:chMax val="7"/>
          <dgm:dir/>
          <dgm:animLvl val="lvl"/>
          <dgm:resizeHandles val="exact"/>
        </dgm:presLayoutVars>
      </dgm:prSet>
      <dgm:spPr/>
    </dgm:pt>
    <dgm:pt modelId="{7DC7F964-CDD5-490F-A5AB-409EB52DBB3C}" type="pres">
      <dgm:prSet presAssocID="{F4E1EFA8-039A-459C-ABCB-6948941C9A76}" presName="circle1" presStyleLbl="node1" presStyleIdx="0" presStyleCnt="3"/>
      <dgm:spPr/>
    </dgm:pt>
    <dgm:pt modelId="{D77D3158-DFD0-4035-A386-2E794A811257}" type="pres">
      <dgm:prSet presAssocID="{F4E1EFA8-039A-459C-ABCB-6948941C9A76}" presName="space" presStyleCnt="0"/>
      <dgm:spPr/>
    </dgm:pt>
    <dgm:pt modelId="{C50FED1A-C8D8-4E71-8F8A-E9778DD6927B}" type="pres">
      <dgm:prSet presAssocID="{F4E1EFA8-039A-459C-ABCB-6948941C9A76}" presName="rect1" presStyleLbl="alignAcc1" presStyleIdx="0" presStyleCnt="3"/>
      <dgm:spPr/>
    </dgm:pt>
    <dgm:pt modelId="{B39FA412-E61B-4DE6-861C-73025CE6EEC6}" type="pres">
      <dgm:prSet presAssocID="{F4EE3540-9904-45C1-BBED-7E4073D40F0F}" presName="vertSpace2" presStyleLbl="node1" presStyleIdx="0" presStyleCnt="3"/>
      <dgm:spPr/>
    </dgm:pt>
    <dgm:pt modelId="{F438AC36-554F-4AF2-B4D5-28079981F2FD}" type="pres">
      <dgm:prSet presAssocID="{F4EE3540-9904-45C1-BBED-7E4073D40F0F}" presName="circle2" presStyleLbl="node1" presStyleIdx="1" presStyleCnt="3"/>
      <dgm:spPr/>
    </dgm:pt>
    <dgm:pt modelId="{45E88B88-F624-4B82-BC91-3A42176928CA}" type="pres">
      <dgm:prSet presAssocID="{F4EE3540-9904-45C1-BBED-7E4073D40F0F}" presName="rect2" presStyleLbl="alignAcc1" presStyleIdx="1" presStyleCnt="3"/>
      <dgm:spPr/>
    </dgm:pt>
    <dgm:pt modelId="{2A5C6860-61F8-48D4-A852-E4A84CB595A5}" type="pres">
      <dgm:prSet presAssocID="{597A6ACA-AB7E-4EA7-B350-F69E2C93F1B3}" presName="vertSpace3" presStyleLbl="node1" presStyleIdx="1" presStyleCnt="3"/>
      <dgm:spPr/>
    </dgm:pt>
    <dgm:pt modelId="{19BB57CA-232C-497C-8AF5-987D7F196B94}" type="pres">
      <dgm:prSet presAssocID="{597A6ACA-AB7E-4EA7-B350-F69E2C93F1B3}" presName="circle3" presStyleLbl="node1" presStyleIdx="2" presStyleCnt="3"/>
      <dgm:spPr/>
    </dgm:pt>
    <dgm:pt modelId="{C1C4A0E3-1234-4997-8E49-A574B057CB6B}" type="pres">
      <dgm:prSet presAssocID="{597A6ACA-AB7E-4EA7-B350-F69E2C93F1B3}" presName="rect3" presStyleLbl="alignAcc1" presStyleIdx="2" presStyleCnt="3"/>
      <dgm:spPr/>
    </dgm:pt>
    <dgm:pt modelId="{E45CB139-A074-4114-B682-C095EF134503}" type="pres">
      <dgm:prSet presAssocID="{F4E1EFA8-039A-459C-ABCB-6948941C9A76}" presName="rect1ParTxNoCh" presStyleLbl="alignAcc1" presStyleIdx="2" presStyleCnt="3">
        <dgm:presLayoutVars>
          <dgm:chMax val="1"/>
          <dgm:bulletEnabled val="1"/>
        </dgm:presLayoutVars>
      </dgm:prSet>
      <dgm:spPr/>
    </dgm:pt>
    <dgm:pt modelId="{8BC2019F-941D-4E82-8C68-F94EAAD16F8A}" type="pres">
      <dgm:prSet presAssocID="{F4EE3540-9904-45C1-BBED-7E4073D40F0F}" presName="rect2ParTxNoCh" presStyleLbl="alignAcc1" presStyleIdx="2" presStyleCnt="3">
        <dgm:presLayoutVars>
          <dgm:chMax val="1"/>
          <dgm:bulletEnabled val="1"/>
        </dgm:presLayoutVars>
      </dgm:prSet>
      <dgm:spPr/>
    </dgm:pt>
    <dgm:pt modelId="{486584E7-9E8E-4100-8471-7348773F83AE}" type="pres">
      <dgm:prSet presAssocID="{597A6ACA-AB7E-4EA7-B350-F69E2C93F1B3}" presName="rect3ParTxNoCh" presStyleLbl="alignAcc1" presStyleIdx="2" presStyleCnt="3">
        <dgm:presLayoutVars>
          <dgm:chMax val="1"/>
          <dgm:bulletEnabled val="1"/>
        </dgm:presLayoutVars>
      </dgm:prSet>
      <dgm:spPr/>
    </dgm:pt>
  </dgm:ptLst>
  <dgm:cxnLst>
    <dgm:cxn modelId="{79FE9224-35ED-4E6F-A4BD-B68C385D93B9}" type="presOf" srcId="{F4E1EFA8-039A-459C-ABCB-6948941C9A76}" destId="{C50FED1A-C8D8-4E71-8F8A-E9778DD6927B}" srcOrd="0" destOrd="0" presId="urn:microsoft.com/office/officeart/2005/8/layout/target3"/>
    <dgm:cxn modelId="{DCEB7B42-61CA-4BA2-B56B-13E36C62EA8C}" type="presOf" srcId="{F4E1EFA8-039A-459C-ABCB-6948941C9A76}" destId="{E45CB139-A074-4114-B682-C095EF134503}" srcOrd="1" destOrd="0" presId="urn:microsoft.com/office/officeart/2005/8/layout/target3"/>
    <dgm:cxn modelId="{E100AF63-0A96-466E-9BD2-ED1BFD2E614D}" type="presOf" srcId="{F4EE3540-9904-45C1-BBED-7E4073D40F0F}" destId="{45E88B88-F624-4B82-BC91-3A42176928CA}" srcOrd="0" destOrd="0" presId="urn:microsoft.com/office/officeart/2005/8/layout/target3"/>
    <dgm:cxn modelId="{7AEB638F-4A0F-46BC-A982-9FA391294B58}" type="presOf" srcId="{F4EE3540-9904-45C1-BBED-7E4073D40F0F}" destId="{8BC2019F-941D-4E82-8C68-F94EAAD16F8A}" srcOrd="1" destOrd="0" presId="urn:microsoft.com/office/officeart/2005/8/layout/target3"/>
    <dgm:cxn modelId="{C03C909D-C15F-4614-B453-7F67532D2673}" srcId="{D14EE25F-AC0C-4C2C-96E5-64CE34D82683}" destId="{F4E1EFA8-039A-459C-ABCB-6948941C9A76}" srcOrd="0" destOrd="0" parTransId="{A803DB07-EC5A-4403-8DBF-32616552B57E}" sibTransId="{B9B94C84-42C0-4159-9871-EC2B5CE4CBB7}"/>
    <dgm:cxn modelId="{8CBDCAA8-3FED-442A-A26E-6A3849C76101}" srcId="{D14EE25F-AC0C-4C2C-96E5-64CE34D82683}" destId="{597A6ACA-AB7E-4EA7-B350-F69E2C93F1B3}" srcOrd="2" destOrd="0" parTransId="{4B52FC07-9A92-49DD-A945-95752DB3E21A}" sibTransId="{4FE7665E-AB9F-473E-B67F-99171A189BA3}"/>
    <dgm:cxn modelId="{E0BBDDAF-658C-4B3D-B195-FB94D0E3FFCB}" type="presOf" srcId="{D14EE25F-AC0C-4C2C-96E5-64CE34D82683}" destId="{A428BCDE-7C7D-4177-A42C-B09063C8AD6D}" srcOrd="0" destOrd="0" presId="urn:microsoft.com/office/officeart/2005/8/layout/target3"/>
    <dgm:cxn modelId="{3FCEC2C6-CF4A-451F-BA5B-B6551FA7BC7E}" type="presOf" srcId="{597A6ACA-AB7E-4EA7-B350-F69E2C93F1B3}" destId="{C1C4A0E3-1234-4997-8E49-A574B057CB6B}" srcOrd="0" destOrd="0" presId="urn:microsoft.com/office/officeart/2005/8/layout/target3"/>
    <dgm:cxn modelId="{D002A7C7-A499-4856-AE96-B6DDC86C2B2A}" type="presOf" srcId="{597A6ACA-AB7E-4EA7-B350-F69E2C93F1B3}" destId="{486584E7-9E8E-4100-8471-7348773F83AE}" srcOrd="1" destOrd="0" presId="urn:microsoft.com/office/officeart/2005/8/layout/target3"/>
    <dgm:cxn modelId="{A74198D1-E485-4447-B570-4A446BC17034}" srcId="{D14EE25F-AC0C-4C2C-96E5-64CE34D82683}" destId="{F4EE3540-9904-45C1-BBED-7E4073D40F0F}" srcOrd="1" destOrd="0" parTransId="{14B4592C-0DF6-40E9-91FE-15BAEE3D16E5}" sibTransId="{386482F6-A2C2-4091-8CC2-CAFB65EEE1CD}"/>
    <dgm:cxn modelId="{2529F788-6229-4AAB-895F-7939C5296AF1}" type="presParOf" srcId="{A428BCDE-7C7D-4177-A42C-B09063C8AD6D}" destId="{7DC7F964-CDD5-490F-A5AB-409EB52DBB3C}" srcOrd="0" destOrd="0" presId="urn:microsoft.com/office/officeart/2005/8/layout/target3"/>
    <dgm:cxn modelId="{08A5CC5F-9DD5-432F-9CC3-28BCA4020B1A}" type="presParOf" srcId="{A428BCDE-7C7D-4177-A42C-B09063C8AD6D}" destId="{D77D3158-DFD0-4035-A386-2E794A811257}" srcOrd="1" destOrd="0" presId="urn:microsoft.com/office/officeart/2005/8/layout/target3"/>
    <dgm:cxn modelId="{D326B6B3-1AC9-49A4-9337-F8AF33752FA1}" type="presParOf" srcId="{A428BCDE-7C7D-4177-A42C-B09063C8AD6D}" destId="{C50FED1A-C8D8-4E71-8F8A-E9778DD6927B}" srcOrd="2" destOrd="0" presId="urn:microsoft.com/office/officeart/2005/8/layout/target3"/>
    <dgm:cxn modelId="{463618AB-A7BE-4CCC-BA46-4337CF57E6C7}" type="presParOf" srcId="{A428BCDE-7C7D-4177-A42C-B09063C8AD6D}" destId="{B39FA412-E61B-4DE6-861C-73025CE6EEC6}" srcOrd="3" destOrd="0" presId="urn:microsoft.com/office/officeart/2005/8/layout/target3"/>
    <dgm:cxn modelId="{E8B4BB22-FD9C-4A09-89AA-5381B92CC57D}" type="presParOf" srcId="{A428BCDE-7C7D-4177-A42C-B09063C8AD6D}" destId="{F438AC36-554F-4AF2-B4D5-28079981F2FD}" srcOrd="4" destOrd="0" presId="urn:microsoft.com/office/officeart/2005/8/layout/target3"/>
    <dgm:cxn modelId="{FCDC2D3C-2C97-4F86-B01F-7D11AB9A7F90}" type="presParOf" srcId="{A428BCDE-7C7D-4177-A42C-B09063C8AD6D}" destId="{45E88B88-F624-4B82-BC91-3A42176928CA}" srcOrd="5" destOrd="0" presId="urn:microsoft.com/office/officeart/2005/8/layout/target3"/>
    <dgm:cxn modelId="{00B5F030-6158-4621-A9B7-AE46B7A6C3AF}" type="presParOf" srcId="{A428BCDE-7C7D-4177-A42C-B09063C8AD6D}" destId="{2A5C6860-61F8-48D4-A852-E4A84CB595A5}" srcOrd="6" destOrd="0" presId="urn:microsoft.com/office/officeart/2005/8/layout/target3"/>
    <dgm:cxn modelId="{22EBEEC4-421F-4604-AB74-BD02C08D3895}" type="presParOf" srcId="{A428BCDE-7C7D-4177-A42C-B09063C8AD6D}" destId="{19BB57CA-232C-497C-8AF5-987D7F196B94}" srcOrd="7" destOrd="0" presId="urn:microsoft.com/office/officeart/2005/8/layout/target3"/>
    <dgm:cxn modelId="{C02D9B1C-40EB-406F-9E07-9637389445EC}" type="presParOf" srcId="{A428BCDE-7C7D-4177-A42C-B09063C8AD6D}" destId="{C1C4A0E3-1234-4997-8E49-A574B057CB6B}" srcOrd="8" destOrd="0" presId="urn:microsoft.com/office/officeart/2005/8/layout/target3"/>
    <dgm:cxn modelId="{1DAEA3D0-CAAE-407A-AEC6-01B119EFFFB2}" type="presParOf" srcId="{A428BCDE-7C7D-4177-A42C-B09063C8AD6D}" destId="{E45CB139-A074-4114-B682-C095EF134503}" srcOrd="9" destOrd="0" presId="urn:microsoft.com/office/officeart/2005/8/layout/target3"/>
    <dgm:cxn modelId="{4FFD5488-CDA1-4C74-9B21-D4113E5FC752}" type="presParOf" srcId="{A428BCDE-7C7D-4177-A42C-B09063C8AD6D}" destId="{8BC2019F-941D-4E82-8C68-F94EAAD16F8A}" srcOrd="10" destOrd="0" presId="urn:microsoft.com/office/officeart/2005/8/layout/target3"/>
    <dgm:cxn modelId="{1F6C8E83-3969-439C-9BD0-75D5032114AB}" type="presParOf" srcId="{A428BCDE-7C7D-4177-A42C-B09063C8AD6D}" destId="{486584E7-9E8E-4100-8471-7348773F83AE}"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93405A-685A-4715-81B4-3FDF55BC628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E5A8E9E-5664-44AC-B5E1-18422F66BC0F}">
      <dgm:prSet/>
      <dgm:spPr/>
      <dgm:t>
        <a:bodyPr/>
        <a:lstStyle/>
        <a:p>
          <a:r>
            <a:rPr lang="en-US" b="0" baseline="0"/>
            <a:t>Joint program of the U.S. Environmental Protection Agency and the U.S. Department of Energy</a:t>
          </a:r>
          <a:endParaRPr lang="en-US"/>
        </a:p>
      </dgm:t>
    </dgm:pt>
    <dgm:pt modelId="{81BB3DE1-324A-41A2-8CE3-C74EB6A3D162}" type="parTrans" cxnId="{B8D45EA3-10E0-4284-AE15-BCDDEEF82F70}">
      <dgm:prSet/>
      <dgm:spPr/>
      <dgm:t>
        <a:bodyPr/>
        <a:lstStyle/>
        <a:p>
          <a:endParaRPr lang="en-US"/>
        </a:p>
      </dgm:t>
    </dgm:pt>
    <dgm:pt modelId="{873FDA6B-0888-4EA0-B554-D74B182B88F4}" type="sibTrans" cxnId="{B8D45EA3-10E0-4284-AE15-BCDDEEF82F70}">
      <dgm:prSet/>
      <dgm:spPr/>
      <dgm:t>
        <a:bodyPr/>
        <a:lstStyle/>
        <a:p>
          <a:endParaRPr lang="en-US"/>
        </a:p>
      </dgm:t>
    </dgm:pt>
    <dgm:pt modelId="{3528F5C3-3D3D-4241-999B-783EA7523099}">
      <dgm:prSet/>
      <dgm:spPr/>
      <dgm:t>
        <a:bodyPr/>
        <a:lstStyle/>
        <a:p>
          <a:r>
            <a:rPr lang="en-US" b="0" baseline="0"/>
            <a:t>National symbol for energy efficiency</a:t>
          </a:r>
          <a:endParaRPr lang="en-US"/>
        </a:p>
      </dgm:t>
    </dgm:pt>
    <dgm:pt modelId="{08D54205-B4FC-4F7F-8167-2CBD0B532755}" type="parTrans" cxnId="{CCC1F75F-08C3-48F3-AEFA-510A5431CBE3}">
      <dgm:prSet/>
      <dgm:spPr/>
      <dgm:t>
        <a:bodyPr/>
        <a:lstStyle/>
        <a:p>
          <a:endParaRPr lang="en-US"/>
        </a:p>
      </dgm:t>
    </dgm:pt>
    <dgm:pt modelId="{E344EB38-3CC0-4C52-825F-CF074614B90C}" type="sibTrans" cxnId="{CCC1F75F-08C3-48F3-AEFA-510A5431CBE3}">
      <dgm:prSet/>
      <dgm:spPr/>
      <dgm:t>
        <a:bodyPr/>
        <a:lstStyle/>
        <a:p>
          <a:endParaRPr lang="en-US"/>
        </a:p>
      </dgm:t>
    </dgm:pt>
    <dgm:pt modelId="{97509BD1-1C74-4EBF-B929-4D9B0AB5AAC4}">
      <dgm:prSet/>
      <dgm:spPr/>
      <dgm:t>
        <a:bodyPr/>
        <a:lstStyle/>
        <a:p>
          <a:r>
            <a:rPr lang="en-US" b="0" baseline="0"/>
            <a:t>Products and/or buildings must meet certain standards to display label</a:t>
          </a:r>
          <a:endParaRPr lang="en-US"/>
        </a:p>
      </dgm:t>
    </dgm:pt>
    <dgm:pt modelId="{403F4415-B311-4ACE-9BA7-E47D0299B6EA}" type="parTrans" cxnId="{781FDBAA-D323-495A-80DB-9C83A58D7C89}">
      <dgm:prSet/>
      <dgm:spPr/>
      <dgm:t>
        <a:bodyPr/>
        <a:lstStyle/>
        <a:p>
          <a:endParaRPr lang="en-US"/>
        </a:p>
      </dgm:t>
    </dgm:pt>
    <dgm:pt modelId="{EA1CA2B4-94FB-44CB-A728-13DA88E1ACD7}" type="sibTrans" cxnId="{781FDBAA-D323-495A-80DB-9C83A58D7C89}">
      <dgm:prSet/>
      <dgm:spPr/>
      <dgm:t>
        <a:bodyPr/>
        <a:lstStyle/>
        <a:p>
          <a:endParaRPr lang="en-US"/>
        </a:p>
      </dgm:t>
    </dgm:pt>
    <dgm:pt modelId="{6900B14A-0F50-4AF9-89AE-49D557F5D232}">
      <dgm:prSet/>
      <dgm:spPr/>
      <dgm:t>
        <a:bodyPr/>
        <a:lstStyle/>
        <a:p>
          <a:r>
            <a:rPr lang="en-US" b="0" baseline="0"/>
            <a:t>For homes &amp; businesses</a:t>
          </a:r>
          <a:endParaRPr lang="en-US"/>
        </a:p>
      </dgm:t>
    </dgm:pt>
    <dgm:pt modelId="{97CEE2D7-49B7-4B80-BEBB-326786A30CD5}" type="parTrans" cxnId="{01AEDD60-F932-4F05-A42D-C484185DEBEA}">
      <dgm:prSet/>
      <dgm:spPr/>
      <dgm:t>
        <a:bodyPr/>
        <a:lstStyle/>
        <a:p>
          <a:endParaRPr lang="en-US"/>
        </a:p>
      </dgm:t>
    </dgm:pt>
    <dgm:pt modelId="{3D4EDA1D-BA89-4D3E-9D0B-2C9331AA7C29}" type="sibTrans" cxnId="{01AEDD60-F932-4F05-A42D-C484185DEBEA}">
      <dgm:prSet/>
      <dgm:spPr/>
      <dgm:t>
        <a:bodyPr/>
        <a:lstStyle/>
        <a:p>
          <a:endParaRPr lang="en-US"/>
        </a:p>
      </dgm:t>
    </dgm:pt>
    <dgm:pt modelId="{AF32A845-585F-4048-A2E4-B51A54501502}" type="pres">
      <dgm:prSet presAssocID="{0B93405A-685A-4715-81B4-3FDF55BC6283}" presName="linear" presStyleCnt="0">
        <dgm:presLayoutVars>
          <dgm:animLvl val="lvl"/>
          <dgm:resizeHandles val="exact"/>
        </dgm:presLayoutVars>
      </dgm:prSet>
      <dgm:spPr/>
    </dgm:pt>
    <dgm:pt modelId="{233520B9-12B9-479F-864A-FDD7FA75BB88}" type="pres">
      <dgm:prSet presAssocID="{5E5A8E9E-5664-44AC-B5E1-18422F66BC0F}" presName="parentText" presStyleLbl="node1" presStyleIdx="0" presStyleCnt="4">
        <dgm:presLayoutVars>
          <dgm:chMax val="0"/>
          <dgm:bulletEnabled val="1"/>
        </dgm:presLayoutVars>
      </dgm:prSet>
      <dgm:spPr/>
    </dgm:pt>
    <dgm:pt modelId="{82FAD200-497A-47D2-B744-D1D8B843F588}" type="pres">
      <dgm:prSet presAssocID="{873FDA6B-0888-4EA0-B554-D74B182B88F4}" presName="spacer" presStyleCnt="0"/>
      <dgm:spPr/>
    </dgm:pt>
    <dgm:pt modelId="{34F3BA0D-2761-4189-AD6E-3946073B4B77}" type="pres">
      <dgm:prSet presAssocID="{3528F5C3-3D3D-4241-999B-783EA7523099}" presName="parentText" presStyleLbl="node1" presStyleIdx="1" presStyleCnt="4">
        <dgm:presLayoutVars>
          <dgm:chMax val="0"/>
          <dgm:bulletEnabled val="1"/>
        </dgm:presLayoutVars>
      </dgm:prSet>
      <dgm:spPr/>
    </dgm:pt>
    <dgm:pt modelId="{789E2922-094F-4373-9D4F-0576C4A089D8}" type="pres">
      <dgm:prSet presAssocID="{E344EB38-3CC0-4C52-825F-CF074614B90C}" presName="spacer" presStyleCnt="0"/>
      <dgm:spPr/>
    </dgm:pt>
    <dgm:pt modelId="{9453E2C5-313D-4079-8915-0A6D9E78A347}" type="pres">
      <dgm:prSet presAssocID="{97509BD1-1C74-4EBF-B929-4D9B0AB5AAC4}" presName="parentText" presStyleLbl="node1" presStyleIdx="2" presStyleCnt="4">
        <dgm:presLayoutVars>
          <dgm:chMax val="0"/>
          <dgm:bulletEnabled val="1"/>
        </dgm:presLayoutVars>
      </dgm:prSet>
      <dgm:spPr/>
    </dgm:pt>
    <dgm:pt modelId="{A15E5D37-8508-4D1B-9D2C-9B00608F3F00}" type="pres">
      <dgm:prSet presAssocID="{EA1CA2B4-94FB-44CB-A728-13DA88E1ACD7}" presName="spacer" presStyleCnt="0"/>
      <dgm:spPr/>
    </dgm:pt>
    <dgm:pt modelId="{9D4112FA-34F9-4511-81B0-ECA5E330395B}" type="pres">
      <dgm:prSet presAssocID="{6900B14A-0F50-4AF9-89AE-49D557F5D232}" presName="parentText" presStyleLbl="node1" presStyleIdx="3" presStyleCnt="4">
        <dgm:presLayoutVars>
          <dgm:chMax val="0"/>
          <dgm:bulletEnabled val="1"/>
        </dgm:presLayoutVars>
      </dgm:prSet>
      <dgm:spPr/>
    </dgm:pt>
  </dgm:ptLst>
  <dgm:cxnLst>
    <dgm:cxn modelId="{CCC1F75F-08C3-48F3-AEFA-510A5431CBE3}" srcId="{0B93405A-685A-4715-81B4-3FDF55BC6283}" destId="{3528F5C3-3D3D-4241-999B-783EA7523099}" srcOrd="1" destOrd="0" parTransId="{08D54205-B4FC-4F7F-8167-2CBD0B532755}" sibTransId="{E344EB38-3CC0-4C52-825F-CF074614B90C}"/>
    <dgm:cxn modelId="{01AEDD60-F932-4F05-A42D-C484185DEBEA}" srcId="{0B93405A-685A-4715-81B4-3FDF55BC6283}" destId="{6900B14A-0F50-4AF9-89AE-49D557F5D232}" srcOrd="3" destOrd="0" parTransId="{97CEE2D7-49B7-4B80-BEBB-326786A30CD5}" sibTransId="{3D4EDA1D-BA89-4D3E-9D0B-2C9331AA7C29}"/>
    <dgm:cxn modelId="{CCDE3C49-4EBE-40C4-BF50-F97813492CAD}" type="presOf" srcId="{3528F5C3-3D3D-4241-999B-783EA7523099}" destId="{34F3BA0D-2761-4189-AD6E-3946073B4B77}" srcOrd="0" destOrd="0" presId="urn:microsoft.com/office/officeart/2005/8/layout/vList2"/>
    <dgm:cxn modelId="{18CC8969-20AD-41AB-B698-1490D06AD092}" type="presOf" srcId="{97509BD1-1C74-4EBF-B929-4D9B0AB5AAC4}" destId="{9453E2C5-313D-4079-8915-0A6D9E78A347}" srcOrd="0" destOrd="0" presId="urn:microsoft.com/office/officeart/2005/8/layout/vList2"/>
    <dgm:cxn modelId="{7E810754-E599-4530-A73B-558F7C03AFC6}" type="presOf" srcId="{5E5A8E9E-5664-44AC-B5E1-18422F66BC0F}" destId="{233520B9-12B9-479F-864A-FDD7FA75BB88}" srcOrd="0" destOrd="0" presId="urn:microsoft.com/office/officeart/2005/8/layout/vList2"/>
    <dgm:cxn modelId="{0012C187-E36C-452B-8E3F-1E92CB9AE70B}" type="presOf" srcId="{0B93405A-685A-4715-81B4-3FDF55BC6283}" destId="{AF32A845-585F-4048-A2E4-B51A54501502}" srcOrd="0" destOrd="0" presId="urn:microsoft.com/office/officeart/2005/8/layout/vList2"/>
    <dgm:cxn modelId="{B8D45EA3-10E0-4284-AE15-BCDDEEF82F70}" srcId="{0B93405A-685A-4715-81B4-3FDF55BC6283}" destId="{5E5A8E9E-5664-44AC-B5E1-18422F66BC0F}" srcOrd="0" destOrd="0" parTransId="{81BB3DE1-324A-41A2-8CE3-C74EB6A3D162}" sibTransId="{873FDA6B-0888-4EA0-B554-D74B182B88F4}"/>
    <dgm:cxn modelId="{781FDBAA-D323-495A-80DB-9C83A58D7C89}" srcId="{0B93405A-685A-4715-81B4-3FDF55BC6283}" destId="{97509BD1-1C74-4EBF-B929-4D9B0AB5AAC4}" srcOrd="2" destOrd="0" parTransId="{403F4415-B311-4ACE-9BA7-E47D0299B6EA}" sibTransId="{EA1CA2B4-94FB-44CB-A728-13DA88E1ACD7}"/>
    <dgm:cxn modelId="{75600FEA-18A8-4EC1-AD24-61BFBA4E8B35}" type="presOf" srcId="{6900B14A-0F50-4AF9-89AE-49D557F5D232}" destId="{9D4112FA-34F9-4511-81B0-ECA5E330395B}" srcOrd="0" destOrd="0" presId="urn:microsoft.com/office/officeart/2005/8/layout/vList2"/>
    <dgm:cxn modelId="{B3B59D67-CD2B-46CB-958F-B88F91DAE3E9}" type="presParOf" srcId="{AF32A845-585F-4048-A2E4-B51A54501502}" destId="{233520B9-12B9-479F-864A-FDD7FA75BB88}" srcOrd="0" destOrd="0" presId="urn:microsoft.com/office/officeart/2005/8/layout/vList2"/>
    <dgm:cxn modelId="{F3F3640F-1E5D-4574-AADF-C1314BD59C4B}" type="presParOf" srcId="{AF32A845-585F-4048-A2E4-B51A54501502}" destId="{82FAD200-497A-47D2-B744-D1D8B843F588}" srcOrd="1" destOrd="0" presId="urn:microsoft.com/office/officeart/2005/8/layout/vList2"/>
    <dgm:cxn modelId="{01F793C1-2A15-4FFB-B5DF-64FBFEFC7A9C}" type="presParOf" srcId="{AF32A845-585F-4048-A2E4-B51A54501502}" destId="{34F3BA0D-2761-4189-AD6E-3946073B4B77}" srcOrd="2" destOrd="0" presId="urn:microsoft.com/office/officeart/2005/8/layout/vList2"/>
    <dgm:cxn modelId="{051E2063-18E7-424A-8C0F-D9144CB7F093}" type="presParOf" srcId="{AF32A845-585F-4048-A2E4-B51A54501502}" destId="{789E2922-094F-4373-9D4F-0576C4A089D8}" srcOrd="3" destOrd="0" presId="urn:microsoft.com/office/officeart/2005/8/layout/vList2"/>
    <dgm:cxn modelId="{F88E8645-56FC-44C2-855B-7221C57F98BF}" type="presParOf" srcId="{AF32A845-585F-4048-A2E4-B51A54501502}" destId="{9453E2C5-313D-4079-8915-0A6D9E78A347}" srcOrd="4" destOrd="0" presId="urn:microsoft.com/office/officeart/2005/8/layout/vList2"/>
    <dgm:cxn modelId="{8456C39A-5E8C-4598-A22B-433421785DD4}" type="presParOf" srcId="{AF32A845-585F-4048-A2E4-B51A54501502}" destId="{A15E5D37-8508-4D1B-9D2C-9B00608F3F00}" srcOrd="5" destOrd="0" presId="urn:microsoft.com/office/officeart/2005/8/layout/vList2"/>
    <dgm:cxn modelId="{C84D4BDD-7FFC-422D-BC6F-92683A9C585A}" type="presParOf" srcId="{AF32A845-585F-4048-A2E4-B51A54501502}" destId="{9D4112FA-34F9-4511-81B0-ECA5E330395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7FBB85-BA86-4DBA-9A71-4FED20679DC5}"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en-US"/>
        </a:p>
      </dgm:t>
    </dgm:pt>
    <dgm:pt modelId="{63BD27D6-2B00-476E-A9A9-FC7065F3FBF3}">
      <dgm:prSet/>
      <dgm:spPr/>
      <dgm:t>
        <a:bodyPr/>
        <a:lstStyle/>
        <a:p>
          <a:r>
            <a:rPr lang="en-US" baseline="0"/>
            <a:t>The health and safety of the occupants.</a:t>
          </a:r>
          <a:endParaRPr lang="en-US"/>
        </a:p>
      </dgm:t>
    </dgm:pt>
    <dgm:pt modelId="{6E72EB18-9045-4086-A0A2-1893D7B69BAF}" type="parTrans" cxnId="{34C1376D-ACA7-4942-B42D-0E275AA6FC61}">
      <dgm:prSet/>
      <dgm:spPr/>
      <dgm:t>
        <a:bodyPr/>
        <a:lstStyle/>
        <a:p>
          <a:endParaRPr lang="en-US"/>
        </a:p>
      </dgm:t>
    </dgm:pt>
    <dgm:pt modelId="{DC42C094-AD7E-4421-AA90-DFA7D7DD05E3}" type="sibTrans" cxnId="{34C1376D-ACA7-4942-B42D-0E275AA6FC61}">
      <dgm:prSet/>
      <dgm:spPr/>
      <dgm:t>
        <a:bodyPr/>
        <a:lstStyle/>
        <a:p>
          <a:endParaRPr lang="en-US"/>
        </a:p>
      </dgm:t>
    </dgm:pt>
    <dgm:pt modelId="{22429405-3799-4932-B8DE-4A3E14D5AE58}">
      <dgm:prSet/>
      <dgm:spPr/>
      <dgm:t>
        <a:bodyPr/>
        <a:lstStyle/>
        <a:p>
          <a:r>
            <a:rPr lang="en-US" baseline="0"/>
            <a:t>Indoor air quality – adequate ventilation.</a:t>
          </a:r>
          <a:endParaRPr lang="en-US"/>
        </a:p>
      </dgm:t>
    </dgm:pt>
    <dgm:pt modelId="{77A0A8E0-2524-4179-89EA-54D1F84B12D8}" type="parTrans" cxnId="{2D288331-3FBF-4FD2-867E-D4AAB9F0FC1C}">
      <dgm:prSet/>
      <dgm:spPr/>
      <dgm:t>
        <a:bodyPr/>
        <a:lstStyle/>
        <a:p>
          <a:endParaRPr lang="en-US"/>
        </a:p>
      </dgm:t>
    </dgm:pt>
    <dgm:pt modelId="{EE3A57EF-5925-4CE6-80F7-3CA27021CF60}" type="sibTrans" cxnId="{2D288331-3FBF-4FD2-867E-D4AAB9F0FC1C}">
      <dgm:prSet/>
      <dgm:spPr/>
      <dgm:t>
        <a:bodyPr/>
        <a:lstStyle/>
        <a:p>
          <a:endParaRPr lang="en-US"/>
        </a:p>
      </dgm:t>
    </dgm:pt>
    <dgm:pt modelId="{D7AC6C6D-3140-4170-99AF-9355AC74F7DC}">
      <dgm:prSet/>
      <dgm:spPr/>
      <dgm:t>
        <a:bodyPr/>
        <a:lstStyle/>
        <a:p>
          <a:r>
            <a:rPr lang="en-US" baseline="0"/>
            <a:t>The comfort of the occupants.</a:t>
          </a:r>
          <a:endParaRPr lang="en-US"/>
        </a:p>
      </dgm:t>
    </dgm:pt>
    <dgm:pt modelId="{B9AD1A75-342A-48BB-A8F9-6938F253A82C}" type="parTrans" cxnId="{864443EB-6610-4F0F-9D75-9B869ADE4CB2}">
      <dgm:prSet/>
      <dgm:spPr/>
      <dgm:t>
        <a:bodyPr/>
        <a:lstStyle/>
        <a:p>
          <a:endParaRPr lang="en-US"/>
        </a:p>
      </dgm:t>
    </dgm:pt>
    <dgm:pt modelId="{1840D74F-D72E-41F5-A6F3-E687829D50AB}" type="sibTrans" cxnId="{864443EB-6610-4F0F-9D75-9B869ADE4CB2}">
      <dgm:prSet/>
      <dgm:spPr/>
      <dgm:t>
        <a:bodyPr/>
        <a:lstStyle/>
        <a:p>
          <a:endParaRPr lang="en-US"/>
        </a:p>
      </dgm:t>
    </dgm:pt>
    <dgm:pt modelId="{94757424-46A4-4667-AFC0-A16DBEFFDC88}" type="pres">
      <dgm:prSet presAssocID="{197FBB85-BA86-4DBA-9A71-4FED20679DC5}" presName="Name0" presStyleCnt="0">
        <dgm:presLayoutVars>
          <dgm:dir/>
          <dgm:resizeHandles val="exact"/>
        </dgm:presLayoutVars>
      </dgm:prSet>
      <dgm:spPr/>
    </dgm:pt>
    <dgm:pt modelId="{185DD118-023C-4B92-888D-DF06E52F2A37}" type="pres">
      <dgm:prSet presAssocID="{63BD27D6-2B00-476E-A9A9-FC7065F3FBF3}" presName="composite" presStyleCnt="0"/>
      <dgm:spPr/>
    </dgm:pt>
    <dgm:pt modelId="{D4A384ED-47D1-4B65-A358-E5F0A3F122AA}" type="pres">
      <dgm:prSet presAssocID="{63BD27D6-2B00-476E-A9A9-FC7065F3FBF3}" presName="rect1" presStyleLbl="trAlignAcc1" presStyleIdx="0" presStyleCnt="3">
        <dgm:presLayoutVars>
          <dgm:bulletEnabled val="1"/>
        </dgm:presLayoutVars>
      </dgm:prSet>
      <dgm:spPr/>
    </dgm:pt>
    <dgm:pt modelId="{3945680D-B008-4096-B671-B1D7332C92E7}" type="pres">
      <dgm:prSet presAssocID="{63BD27D6-2B00-476E-A9A9-FC7065F3FBF3}"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Checkmark with solid fill"/>
        </a:ext>
      </dgm:extLst>
    </dgm:pt>
    <dgm:pt modelId="{E29DE8B8-6E9B-4E64-9922-83CB0E441ADD}" type="pres">
      <dgm:prSet presAssocID="{DC42C094-AD7E-4421-AA90-DFA7D7DD05E3}" presName="sibTrans" presStyleCnt="0"/>
      <dgm:spPr/>
    </dgm:pt>
    <dgm:pt modelId="{0B72ADC9-B822-45FE-9073-F41E8820B08C}" type="pres">
      <dgm:prSet presAssocID="{22429405-3799-4932-B8DE-4A3E14D5AE58}" presName="composite" presStyleCnt="0"/>
      <dgm:spPr/>
    </dgm:pt>
    <dgm:pt modelId="{95F3365B-7AEC-4F81-8014-A824472EB8BB}" type="pres">
      <dgm:prSet presAssocID="{22429405-3799-4932-B8DE-4A3E14D5AE58}" presName="rect1" presStyleLbl="trAlignAcc1" presStyleIdx="1" presStyleCnt="3">
        <dgm:presLayoutVars>
          <dgm:bulletEnabled val="1"/>
        </dgm:presLayoutVars>
      </dgm:prSet>
      <dgm:spPr/>
    </dgm:pt>
    <dgm:pt modelId="{8732C5D2-76F3-42BD-BCB0-4F65F17A579F}" type="pres">
      <dgm:prSet presAssocID="{22429405-3799-4932-B8DE-4A3E14D5AE58}" presName="rect2"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heckmark with solid fill"/>
        </a:ext>
      </dgm:extLst>
    </dgm:pt>
    <dgm:pt modelId="{56B55332-6C53-42B8-B225-48DA9618F015}" type="pres">
      <dgm:prSet presAssocID="{EE3A57EF-5925-4CE6-80F7-3CA27021CF60}" presName="sibTrans" presStyleCnt="0"/>
      <dgm:spPr/>
    </dgm:pt>
    <dgm:pt modelId="{7C1F08E3-6272-43A2-920C-B6F27FC6CDE6}" type="pres">
      <dgm:prSet presAssocID="{D7AC6C6D-3140-4170-99AF-9355AC74F7DC}" presName="composite" presStyleCnt="0"/>
      <dgm:spPr/>
    </dgm:pt>
    <dgm:pt modelId="{60774CA3-E92A-478C-A97D-615062430B50}" type="pres">
      <dgm:prSet presAssocID="{D7AC6C6D-3140-4170-99AF-9355AC74F7DC}" presName="rect1" presStyleLbl="trAlignAcc1" presStyleIdx="2" presStyleCnt="3">
        <dgm:presLayoutVars>
          <dgm:bulletEnabled val="1"/>
        </dgm:presLayoutVars>
      </dgm:prSet>
      <dgm:spPr/>
    </dgm:pt>
    <dgm:pt modelId="{44909BE9-C0EB-454E-85F3-A31A5FAB62A6}" type="pres">
      <dgm:prSet presAssocID="{D7AC6C6D-3140-4170-99AF-9355AC74F7DC}" presName="rect2"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Checkmark with solid fill"/>
        </a:ext>
      </dgm:extLst>
    </dgm:pt>
  </dgm:ptLst>
  <dgm:cxnLst>
    <dgm:cxn modelId="{2D288331-3FBF-4FD2-867E-D4AAB9F0FC1C}" srcId="{197FBB85-BA86-4DBA-9A71-4FED20679DC5}" destId="{22429405-3799-4932-B8DE-4A3E14D5AE58}" srcOrd="1" destOrd="0" parTransId="{77A0A8E0-2524-4179-89EA-54D1F84B12D8}" sibTransId="{EE3A57EF-5925-4CE6-80F7-3CA27021CF60}"/>
    <dgm:cxn modelId="{8F15E335-35FC-490D-8931-58331AD913E8}" type="presOf" srcId="{63BD27D6-2B00-476E-A9A9-FC7065F3FBF3}" destId="{D4A384ED-47D1-4B65-A358-E5F0A3F122AA}" srcOrd="0" destOrd="0" presId="urn:microsoft.com/office/officeart/2008/layout/PictureStrips"/>
    <dgm:cxn modelId="{34C1376D-ACA7-4942-B42D-0E275AA6FC61}" srcId="{197FBB85-BA86-4DBA-9A71-4FED20679DC5}" destId="{63BD27D6-2B00-476E-A9A9-FC7065F3FBF3}" srcOrd="0" destOrd="0" parTransId="{6E72EB18-9045-4086-A0A2-1893D7B69BAF}" sibTransId="{DC42C094-AD7E-4421-AA90-DFA7D7DD05E3}"/>
    <dgm:cxn modelId="{1A735855-4179-4FB6-AC20-F551F7ECA4FD}" type="presOf" srcId="{197FBB85-BA86-4DBA-9A71-4FED20679DC5}" destId="{94757424-46A4-4667-AFC0-A16DBEFFDC88}" srcOrd="0" destOrd="0" presId="urn:microsoft.com/office/officeart/2008/layout/PictureStrips"/>
    <dgm:cxn modelId="{80A003AB-1889-42DA-8D3F-9CC832A772ED}" type="presOf" srcId="{22429405-3799-4932-B8DE-4A3E14D5AE58}" destId="{95F3365B-7AEC-4F81-8014-A824472EB8BB}" srcOrd="0" destOrd="0" presId="urn:microsoft.com/office/officeart/2008/layout/PictureStrips"/>
    <dgm:cxn modelId="{A8F270E7-CBF7-466F-B7CD-E3BA80ECCB58}" type="presOf" srcId="{D7AC6C6D-3140-4170-99AF-9355AC74F7DC}" destId="{60774CA3-E92A-478C-A97D-615062430B50}" srcOrd="0" destOrd="0" presId="urn:microsoft.com/office/officeart/2008/layout/PictureStrips"/>
    <dgm:cxn modelId="{864443EB-6610-4F0F-9D75-9B869ADE4CB2}" srcId="{197FBB85-BA86-4DBA-9A71-4FED20679DC5}" destId="{D7AC6C6D-3140-4170-99AF-9355AC74F7DC}" srcOrd="2" destOrd="0" parTransId="{B9AD1A75-342A-48BB-A8F9-6938F253A82C}" sibTransId="{1840D74F-D72E-41F5-A6F3-E687829D50AB}"/>
    <dgm:cxn modelId="{784E2580-7C9C-40BD-93FE-51E73AC3BB77}" type="presParOf" srcId="{94757424-46A4-4667-AFC0-A16DBEFFDC88}" destId="{185DD118-023C-4B92-888D-DF06E52F2A37}" srcOrd="0" destOrd="0" presId="urn:microsoft.com/office/officeart/2008/layout/PictureStrips"/>
    <dgm:cxn modelId="{98394A7E-E235-414E-AA9C-7C2B6B767ADB}" type="presParOf" srcId="{185DD118-023C-4B92-888D-DF06E52F2A37}" destId="{D4A384ED-47D1-4B65-A358-E5F0A3F122AA}" srcOrd="0" destOrd="0" presId="urn:microsoft.com/office/officeart/2008/layout/PictureStrips"/>
    <dgm:cxn modelId="{A7537593-64FB-42A3-BA45-255E49F346E5}" type="presParOf" srcId="{185DD118-023C-4B92-888D-DF06E52F2A37}" destId="{3945680D-B008-4096-B671-B1D7332C92E7}" srcOrd="1" destOrd="0" presId="urn:microsoft.com/office/officeart/2008/layout/PictureStrips"/>
    <dgm:cxn modelId="{9CD9C057-72E1-4543-9D63-9BD0D6757661}" type="presParOf" srcId="{94757424-46A4-4667-AFC0-A16DBEFFDC88}" destId="{E29DE8B8-6E9B-4E64-9922-83CB0E441ADD}" srcOrd="1" destOrd="0" presId="urn:microsoft.com/office/officeart/2008/layout/PictureStrips"/>
    <dgm:cxn modelId="{431822DC-A469-4D85-A512-17A69CFAF2F1}" type="presParOf" srcId="{94757424-46A4-4667-AFC0-A16DBEFFDC88}" destId="{0B72ADC9-B822-45FE-9073-F41E8820B08C}" srcOrd="2" destOrd="0" presId="urn:microsoft.com/office/officeart/2008/layout/PictureStrips"/>
    <dgm:cxn modelId="{215F7930-E5A5-4C74-B465-330F70AE773D}" type="presParOf" srcId="{0B72ADC9-B822-45FE-9073-F41E8820B08C}" destId="{95F3365B-7AEC-4F81-8014-A824472EB8BB}" srcOrd="0" destOrd="0" presId="urn:microsoft.com/office/officeart/2008/layout/PictureStrips"/>
    <dgm:cxn modelId="{18873542-CA6F-4783-8590-372316250619}" type="presParOf" srcId="{0B72ADC9-B822-45FE-9073-F41E8820B08C}" destId="{8732C5D2-76F3-42BD-BCB0-4F65F17A579F}" srcOrd="1" destOrd="0" presId="urn:microsoft.com/office/officeart/2008/layout/PictureStrips"/>
    <dgm:cxn modelId="{C699BB7B-D3E6-4C3F-9E1A-DD6F2CA81F3C}" type="presParOf" srcId="{94757424-46A4-4667-AFC0-A16DBEFFDC88}" destId="{56B55332-6C53-42B8-B225-48DA9618F015}" srcOrd="3" destOrd="0" presId="urn:microsoft.com/office/officeart/2008/layout/PictureStrips"/>
    <dgm:cxn modelId="{AF999C7A-6F06-448C-A362-B91E468EC58C}" type="presParOf" srcId="{94757424-46A4-4667-AFC0-A16DBEFFDC88}" destId="{7C1F08E3-6272-43A2-920C-B6F27FC6CDE6}" srcOrd="4" destOrd="0" presId="urn:microsoft.com/office/officeart/2008/layout/PictureStrips"/>
    <dgm:cxn modelId="{A1026F3A-8448-4233-8280-5FE5110CA56A}" type="presParOf" srcId="{7C1F08E3-6272-43A2-920C-B6F27FC6CDE6}" destId="{60774CA3-E92A-478C-A97D-615062430B50}" srcOrd="0" destOrd="0" presId="urn:microsoft.com/office/officeart/2008/layout/PictureStrips"/>
    <dgm:cxn modelId="{12F2E13D-C3AD-4E85-80B8-57FE18ABECCF}" type="presParOf" srcId="{7C1F08E3-6272-43A2-920C-B6F27FC6CDE6}" destId="{44909BE9-C0EB-454E-85F3-A31A5FAB62A6}"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5B51A0-7632-4A86-BED6-0E76F7181717}"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183891FC-464A-4D82-998F-545EC66C068E}">
      <dgm:prSet/>
      <dgm:spPr/>
      <dgm:t>
        <a:bodyPr/>
        <a:lstStyle/>
        <a:p>
          <a:r>
            <a:rPr lang="en-US" baseline="0"/>
            <a:t>Building Envelope</a:t>
          </a:r>
          <a:endParaRPr lang="en-US"/>
        </a:p>
      </dgm:t>
    </dgm:pt>
    <dgm:pt modelId="{08529FB8-F217-4684-A087-CE8F8C763FBA}" type="parTrans" cxnId="{F9C0E3A2-EEAC-4826-8F32-1168806C98CA}">
      <dgm:prSet/>
      <dgm:spPr/>
      <dgm:t>
        <a:bodyPr/>
        <a:lstStyle/>
        <a:p>
          <a:endParaRPr lang="en-US"/>
        </a:p>
      </dgm:t>
    </dgm:pt>
    <dgm:pt modelId="{15AC3FA4-A8D0-442E-9801-9B282AB0F767}" type="sibTrans" cxnId="{F9C0E3A2-EEAC-4826-8F32-1168806C98CA}">
      <dgm:prSet/>
      <dgm:spPr/>
      <dgm:t>
        <a:bodyPr/>
        <a:lstStyle/>
        <a:p>
          <a:endParaRPr lang="en-US"/>
        </a:p>
      </dgm:t>
    </dgm:pt>
    <dgm:pt modelId="{94514599-B663-4986-B161-359B5ED36DF2}">
      <dgm:prSet/>
      <dgm:spPr/>
      <dgm:t>
        <a:bodyPr/>
        <a:lstStyle/>
        <a:p>
          <a:r>
            <a:rPr lang="en-US"/>
            <a:t>Walls</a:t>
          </a:r>
        </a:p>
      </dgm:t>
    </dgm:pt>
    <dgm:pt modelId="{07A2E3AE-0F59-4367-839D-283E8C127911}" type="parTrans" cxnId="{594154BB-6445-439E-A629-49968CBFCB00}">
      <dgm:prSet/>
      <dgm:spPr/>
      <dgm:t>
        <a:bodyPr/>
        <a:lstStyle/>
        <a:p>
          <a:endParaRPr lang="en-US"/>
        </a:p>
      </dgm:t>
    </dgm:pt>
    <dgm:pt modelId="{27138ACB-1C52-4346-B46D-DCF2F1F15ADA}" type="sibTrans" cxnId="{594154BB-6445-439E-A629-49968CBFCB00}">
      <dgm:prSet/>
      <dgm:spPr/>
      <dgm:t>
        <a:bodyPr/>
        <a:lstStyle/>
        <a:p>
          <a:endParaRPr lang="en-US"/>
        </a:p>
      </dgm:t>
    </dgm:pt>
    <dgm:pt modelId="{C17EA18B-A908-4585-9F6C-804EDA964FAE}">
      <dgm:prSet/>
      <dgm:spPr/>
      <dgm:t>
        <a:bodyPr/>
        <a:lstStyle/>
        <a:p>
          <a:r>
            <a:rPr lang="en-US"/>
            <a:t>Roof</a:t>
          </a:r>
        </a:p>
      </dgm:t>
    </dgm:pt>
    <dgm:pt modelId="{71369EAF-C4F8-4616-BBF0-6B2037268522}" type="parTrans" cxnId="{A65DB35D-3038-4B55-B93B-DD6013F17EA4}">
      <dgm:prSet/>
      <dgm:spPr/>
      <dgm:t>
        <a:bodyPr/>
        <a:lstStyle/>
        <a:p>
          <a:endParaRPr lang="en-US"/>
        </a:p>
      </dgm:t>
    </dgm:pt>
    <dgm:pt modelId="{EFDC074A-5352-4FC4-AC72-CD44EF3869B8}" type="sibTrans" cxnId="{A65DB35D-3038-4B55-B93B-DD6013F17EA4}">
      <dgm:prSet/>
      <dgm:spPr/>
      <dgm:t>
        <a:bodyPr/>
        <a:lstStyle/>
        <a:p>
          <a:endParaRPr lang="en-US"/>
        </a:p>
      </dgm:t>
    </dgm:pt>
    <dgm:pt modelId="{2C676192-60A0-4615-8303-5F8C38B335FB}">
      <dgm:prSet/>
      <dgm:spPr/>
      <dgm:t>
        <a:bodyPr/>
        <a:lstStyle/>
        <a:p>
          <a:r>
            <a:rPr lang="en-US"/>
            <a:t>Floor</a:t>
          </a:r>
        </a:p>
      </dgm:t>
    </dgm:pt>
    <dgm:pt modelId="{1E48A660-DCB1-44A8-B27A-08BB1F63928B}" type="parTrans" cxnId="{8CF66287-5D61-4A07-956F-23B4F8B82013}">
      <dgm:prSet/>
      <dgm:spPr/>
      <dgm:t>
        <a:bodyPr/>
        <a:lstStyle/>
        <a:p>
          <a:endParaRPr lang="en-US"/>
        </a:p>
      </dgm:t>
    </dgm:pt>
    <dgm:pt modelId="{2DE868AA-E493-4BF3-959E-0735C4FB1FBD}" type="sibTrans" cxnId="{8CF66287-5D61-4A07-956F-23B4F8B82013}">
      <dgm:prSet/>
      <dgm:spPr/>
      <dgm:t>
        <a:bodyPr/>
        <a:lstStyle/>
        <a:p>
          <a:endParaRPr lang="en-US"/>
        </a:p>
      </dgm:t>
    </dgm:pt>
    <dgm:pt modelId="{F7E0B60B-6272-4C25-B446-5C136CA169CD}">
      <dgm:prSet/>
      <dgm:spPr/>
      <dgm:t>
        <a:bodyPr/>
        <a:lstStyle/>
        <a:p>
          <a:r>
            <a:rPr lang="en-US"/>
            <a:t>Doors and Windows</a:t>
          </a:r>
        </a:p>
      </dgm:t>
    </dgm:pt>
    <dgm:pt modelId="{601B5766-7650-42F4-8BCF-1896157724BB}" type="parTrans" cxnId="{E04DCB79-29D5-401B-A167-EECF8D622093}">
      <dgm:prSet/>
      <dgm:spPr/>
      <dgm:t>
        <a:bodyPr/>
        <a:lstStyle/>
        <a:p>
          <a:endParaRPr lang="en-US"/>
        </a:p>
      </dgm:t>
    </dgm:pt>
    <dgm:pt modelId="{C065770D-4DCB-45C1-80B1-05AF3F4F6876}" type="sibTrans" cxnId="{E04DCB79-29D5-401B-A167-EECF8D622093}">
      <dgm:prSet/>
      <dgm:spPr/>
      <dgm:t>
        <a:bodyPr/>
        <a:lstStyle/>
        <a:p>
          <a:endParaRPr lang="en-US"/>
        </a:p>
      </dgm:t>
    </dgm:pt>
    <dgm:pt modelId="{3FE734AC-2C4B-4235-8CB9-BE67B813C1B3}">
      <dgm:prSet/>
      <dgm:spPr/>
      <dgm:t>
        <a:bodyPr/>
        <a:lstStyle/>
        <a:p>
          <a:r>
            <a:rPr lang="en-US" baseline="0"/>
            <a:t>HVAC</a:t>
          </a:r>
          <a:endParaRPr lang="en-US"/>
        </a:p>
      </dgm:t>
    </dgm:pt>
    <dgm:pt modelId="{ED76F654-BA0C-440A-9A81-D9CB938BFFBC}" type="parTrans" cxnId="{C13989F2-7E81-4951-87EE-E134A993ED91}">
      <dgm:prSet/>
      <dgm:spPr/>
      <dgm:t>
        <a:bodyPr/>
        <a:lstStyle/>
        <a:p>
          <a:endParaRPr lang="en-US"/>
        </a:p>
      </dgm:t>
    </dgm:pt>
    <dgm:pt modelId="{329FF1B4-6173-488E-A406-EB180EDD80F0}" type="sibTrans" cxnId="{C13989F2-7E81-4951-87EE-E134A993ED91}">
      <dgm:prSet/>
      <dgm:spPr/>
      <dgm:t>
        <a:bodyPr/>
        <a:lstStyle/>
        <a:p>
          <a:endParaRPr lang="en-US"/>
        </a:p>
      </dgm:t>
    </dgm:pt>
    <dgm:pt modelId="{41F07B48-0170-49DB-A3B0-36DF3A42A86A}">
      <dgm:prSet/>
      <dgm:spPr/>
      <dgm:t>
        <a:bodyPr/>
        <a:lstStyle/>
        <a:p>
          <a:r>
            <a:rPr lang="en-US"/>
            <a:t>Heating</a:t>
          </a:r>
        </a:p>
      </dgm:t>
    </dgm:pt>
    <dgm:pt modelId="{A1F4F868-ED17-4662-BACB-3CE73530082B}" type="parTrans" cxnId="{C68EBB36-F609-4561-86D3-B8AFB396EE60}">
      <dgm:prSet/>
      <dgm:spPr/>
      <dgm:t>
        <a:bodyPr/>
        <a:lstStyle/>
        <a:p>
          <a:endParaRPr lang="en-US"/>
        </a:p>
      </dgm:t>
    </dgm:pt>
    <dgm:pt modelId="{148A62A9-218D-4EC1-9302-3C7BA125B22B}" type="sibTrans" cxnId="{C68EBB36-F609-4561-86D3-B8AFB396EE60}">
      <dgm:prSet/>
      <dgm:spPr/>
      <dgm:t>
        <a:bodyPr/>
        <a:lstStyle/>
        <a:p>
          <a:endParaRPr lang="en-US"/>
        </a:p>
      </dgm:t>
    </dgm:pt>
    <dgm:pt modelId="{443FDE64-924E-4B87-8C04-A16B30960FCC}">
      <dgm:prSet/>
      <dgm:spPr/>
      <dgm:t>
        <a:bodyPr/>
        <a:lstStyle/>
        <a:p>
          <a:r>
            <a:rPr lang="en-US"/>
            <a:t>Ventilation</a:t>
          </a:r>
        </a:p>
      </dgm:t>
    </dgm:pt>
    <dgm:pt modelId="{435BF1DF-9596-4D5B-BBD1-E194E08EA92C}" type="parTrans" cxnId="{D989E2EB-96CE-45BB-804F-E3EFB8321714}">
      <dgm:prSet/>
      <dgm:spPr/>
      <dgm:t>
        <a:bodyPr/>
        <a:lstStyle/>
        <a:p>
          <a:endParaRPr lang="en-US"/>
        </a:p>
      </dgm:t>
    </dgm:pt>
    <dgm:pt modelId="{CE1638F2-F1A6-4737-B98D-E8BF4DD1780F}" type="sibTrans" cxnId="{D989E2EB-96CE-45BB-804F-E3EFB8321714}">
      <dgm:prSet/>
      <dgm:spPr/>
      <dgm:t>
        <a:bodyPr/>
        <a:lstStyle/>
        <a:p>
          <a:endParaRPr lang="en-US"/>
        </a:p>
      </dgm:t>
    </dgm:pt>
    <dgm:pt modelId="{1D24C1F9-2F0E-462C-91FE-861C49109E80}">
      <dgm:prSet/>
      <dgm:spPr/>
      <dgm:t>
        <a:bodyPr/>
        <a:lstStyle/>
        <a:p>
          <a:r>
            <a:rPr lang="en-US"/>
            <a:t>Air Conditioning</a:t>
          </a:r>
        </a:p>
      </dgm:t>
    </dgm:pt>
    <dgm:pt modelId="{EC3A4360-07FD-4C5F-89F8-4EC34F0A8294}" type="parTrans" cxnId="{B96EB253-88BD-4AD6-A53B-85C96BC9F30E}">
      <dgm:prSet/>
      <dgm:spPr/>
      <dgm:t>
        <a:bodyPr/>
        <a:lstStyle/>
        <a:p>
          <a:endParaRPr lang="en-US"/>
        </a:p>
      </dgm:t>
    </dgm:pt>
    <dgm:pt modelId="{97251D71-D23E-425B-A047-989DFD8792FF}" type="sibTrans" cxnId="{B96EB253-88BD-4AD6-A53B-85C96BC9F30E}">
      <dgm:prSet/>
      <dgm:spPr/>
      <dgm:t>
        <a:bodyPr/>
        <a:lstStyle/>
        <a:p>
          <a:endParaRPr lang="en-US"/>
        </a:p>
      </dgm:t>
    </dgm:pt>
    <dgm:pt modelId="{876BC8E0-A264-46E0-B8C7-9387AF5599F3}">
      <dgm:prSet/>
      <dgm:spPr/>
      <dgm:t>
        <a:bodyPr/>
        <a:lstStyle/>
        <a:p>
          <a:r>
            <a:rPr lang="en-US" baseline="0"/>
            <a:t>Lighting</a:t>
          </a:r>
          <a:endParaRPr lang="en-US"/>
        </a:p>
      </dgm:t>
    </dgm:pt>
    <dgm:pt modelId="{69B2EF6C-0D5E-4856-B420-E7D53D8F4C97}" type="parTrans" cxnId="{854F3F0C-6709-4FC7-990B-ED9D4F73C649}">
      <dgm:prSet/>
      <dgm:spPr/>
      <dgm:t>
        <a:bodyPr/>
        <a:lstStyle/>
        <a:p>
          <a:endParaRPr lang="en-US"/>
        </a:p>
      </dgm:t>
    </dgm:pt>
    <dgm:pt modelId="{4F1707ED-DF97-46B5-89CC-56D37CC7E3F3}" type="sibTrans" cxnId="{854F3F0C-6709-4FC7-990B-ED9D4F73C649}">
      <dgm:prSet/>
      <dgm:spPr/>
      <dgm:t>
        <a:bodyPr/>
        <a:lstStyle/>
        <a:p>
          <a:endParaRPr lang="en-US"/>
        </a:p>
      </dgm:t>
    </dgm:pt>
    <dgm:pt modelId="{12E42615-F30E-4873-A0E3-034B31BDCD5C}">
      <dgm:prSet/>
      <dgm:spPr/>
      <dgm:t>
        <a:bodyPr/>
        <a:lstStyle/>
        <a:p>
          <a:r>
            <a:rPr lang="en-US" baseline="0"/>
            <a:t>Plug Loads</a:t>
          </a:r>
          <a:endParaRPr lang="en-US"/>
        </a:p>
      </dgm:t>
    </dgm:pt>
    <dgm:pt modelId="{24C215A7-6ED0-4055-B284-FD9C05A0D205}" type="parTrans" cxnId="{74C4F713-CF69-4439-A1DA-634BD7C905D5}">
      <dgm:prSet/>
      <dgm:spPr/>
      <dgm:t>
        <a:bodyPr/>
        <a:lstStyle/>
        <a:p>
          <a:endParaRPr lang="en-US"/>
        </a:p>
      </dgm:t>
    </dgm:pt>
    <dgm:pt modelId="{8BFE6258-E4C9-4B33-856D-217B9580A730}" type="sibTrans" cxnId="{74C4F713-CF69-4439-A1DA-634BD7C905D5}">
      <dgm:prSet/>
      <dgm:spPr/>
      <dgm:t>
        <a:bodyPr/>
        <a:lstStyle/>
        <a:p>
          <a:endParaRPr lang="en-US"/>
        </a:p>
      </dgm:t>
    </dgm:pt>
    <dgm:pt modelId="{579F223F-7022-43F4-9A93-605A9644BE75}" type="pres">
      <dgm:prSet presAssocID="{6B5B51A0-7632-4A86-BED6-0E76F7181717}" presName="Name0" presStyleCnt="0">
        <dgm:presLayoutVars>
          <dgm:dir/>
          <dgm:resizeHandles val="exact"/>
        </dgm:presLayoutVars>
      </dgm:prSet>
      <dgm:spPr/>
    </dgm:pt>
    <dgm:pt modelId="{FDF89DCE-9B53-4C7F-9B59-ECAB97BEA08D}" type="pres">
      <dgm:prSet presAssocID="{6B5B51A0-7632-4A86-BED6-0E76F7181717}" presName="fgShape" presStyleLbl="fgShp" presStyleIdx="0" presStyleCnt="1"/>
      <dgm:spPr/>
    </dgm:pt>
    <dgm:pt modelId="{3123EA6E-B1A3-4F61-BB2F-CD2B838617DF}" type="pres">
      <dgm:prSet presAssocID="{6B5B51A0-7632-4A86-BED6-0E76F7181717}" presName="linComp" presStyleCnt="0"/>
      <dgm:spPr/>
    </dgm:pt>
    <dgm:pt modelId="{81BF40EF-CCD0-4B6D-9031-1DFDBE5DCB39}" type="pres">
      <dgm:prSet presAssocID="{183891FC-464A-4D82-998F-545EC66C068E}" presName="compNode" presStyleCnt="0"/>
      <dgm:spPr/>
    </dgm:pt>
    <dgm:pt modelId="{65AF5D11-50EB-40D6-8BDE-149211B11B4F}" type="pres">
      <dgm:prSet presAssocID="{183891FC-464A-4D82-998F-545EC66C068E}" presName="bkgdShape" presStyleLbl="node1" presStyleIdx="0" presStyleCnt="4"/>
      <dgm:spPr/>
    </dgm:pt>
    <dgm:pt modelId="{2D0FAB46-E109-4FEE-BC69-456733F6F42B}" type="pres">
      <dgm:prSet presAssocID="{183891FC-464A-4D82-998F-545EC66C068E}" presName="nodeTx" presStyleLbl="node1" presStyleIdx="0" presStyleCnt="4">
        <dgm:presLayoutVars>
          <dgm:bulletEnabled val="1"/>
        </dgm:presLayoutVars>
      </dgm:prSet>
      <dgm:spPr/>
    </dgm:pt>
    <dgm:pt modelId="{63960CAE-61E3-4A10-AB21-03FFD4205865}" type="pres">
      <dgm:prSet presAssocID="{183891FC-464A-4D82-998F-545EC66C068E}" presName="invisiNode" presStyleLbl="node1" presStyleIdx="0" presStyleCnt="4"/>
      <dgm:spPr/>
    </dgm:pt>
    <dgm:pt modelId="{63F0A852-F11E-4502-8506-7A5C16A441E0}" type="pres">
      <dgm:prSet presAssocID="{183891FC-464A-4D82-998F-545EC66C068E}"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hoolhouse with solid fill"/>
        </a:ext>
      </dgm:extLst>
    </dgm:pt>
    <dgm:pt modelId="{1CB9FBCF-BBA5-44C4-9CA5-10D4AC7276C8}" type="pres">
      <dgm:prSet presAssocID="{15AC3FA4-A8D0-442E-9801-9B282AB0F767}" presName="sibTrans" presStyleLbl="sibTrans2D1" presStyleIdx="0" presStyleCnt="0"/>
      <dgm:spPr/>
    </dgm:pt>
    <dgm:pt modelId="{5A48D128-4480-4F9E-8D8F-F012AE7E77BC}" type="pres">
      <dgm:prSet presAssocID="{3FE734AC-2C4B-4235-8CB9-BE67B813C1B3}" presName="compNode" presStyleCnt="0"/>
      <dgm:spPr/>
    </dgm:pt>
    <dgm:pt modelId="{5D82E2A0-10E4-48DD-8A62-FA1F3F83072D}" type="pres">
      <dgm:prSet presAssocID="{3FE734AC-2C4B-4235-8CB9-BE67B813C1B3}" presName="bkgdShape" presStyleLbl="node1" presStyleIdx="1" presStyleCnt="4"/>
      <dgm:spPr/>
    </dgm:pt>
    <dgm:pt modelId="{9BE838C7-24D6-44A7-A6CD-9708EDAEB646}" type="pres">
      <dgm:prSet presAssocID="{3FE734AC-2C4B-4235-8CB9-BE67B813C1B3}" presName="nodeTx" presStyleLbl="node1" presStyleIdx="1" presStyleCnt="4">
        <dgm:presLayoutVars>
          <dgm:bulletEnabled val="1"/>
        </dgm:presLayoutVars>
      </dgm:prSet>
      <dgm:spPr/>
    </dgm:pt>
    <dgm:pt modelId="{16266CB2-44D7-4F62-BF01-F7E24330DF28}" type="pres">
      <dgm:prSet presAssocID="{3FE734AC-2C4B-4235-8CB9-BE67B813C1B3}" presName="invisiNode" presStyleLbl="node1" presStyleIdx="1" presStyleCnt="4"/>
      <dgm:spPr/>
    </dgm:pt>
    <dgm:pt modelId="{1515538A-A8E2-47EA-A83A-74EBB564EA55}" type="pres">
      <dgm:prSet presAssocID="{3FE734AC-2C4B-4235-8CB9-BE67B813C1B3}"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igh temperature with solid fill"/>
        </a:ext>
      </dgm:extLst>
    </dgm:pt>
    <dgm:pt modelId="{41010EEF-B687-41AD-AEEE-F1D67B0F2A46}" type="pres">
      <dgm:prSet presAssocID="{329FF1B4-6173-488E-A406-EB180EDD80F0}" presName="sibTrans" presStyleLbl="sibTrans2D1" presStyleIdx="0" presStyleCnt="0"/>
      <dgm:spPr/>
    </dgm:pt>
    <dgm:pt modelId="{01A88866-7AAA-4415-BB38-AFA4B5590C12}" type="pres">
      <dgm:prSet presAssocID="{876BC8E0-A264-46E0-B8C7-9387AF5599F3}" presName="compNode" presStyleCnt="0"/>
      <dgm:spPr/>
    </dgm:pt>
    <dgm:pt modelId="{C2B2A8B4-FF46-4EFC-9979-9B69988C35FD}" type="pres">
      <dgm:prSet presAssocID="{876BC8E0-A264-46E0-B8C7-9387AF5599F3}" presName="bkgdShape" presStyleLbl="node1" presStyleIdx="2" presStyleCnt="4"/>
      <dgm:spPr/>
    </dgm:pt>
    <dgm:pt modelId="{69C1691E-E8AC-4F2F-8FA2-434FE1C12D07}" type="pres">
      <dgm:prSet presAssocID="{876BC8E0-A264-46E0-B8C7-9387AF5599F3}" presName="nodeTx" presStyleLbl="node1" presStyleIdx="2" presStyleCnt="4">
        <dgm:presLayoutVars>
          <dgm:bulletEnabled val="1"/>
        </dgm:presLayoutVars>
      </dgm:prSet>
      <dgm:spPr/>
    </dgm:pt>
    <dgm:pt modelId="{E89E94E6-BCAA-4CBA-8243-002EC126ABC8}" type="pres">
      <dgm:prSet presAssocID="{876BC8E0-A264-46E0-B8C7-9387AF5599F3}" presName="invisiNode" presStyleLbl="node1" presStyleIdx="2" presStyleCnt="4"/>
      <dgm:spPr/>
    </dgm:pt>
    <dgm:pt modelId="{9968C3E5-2B33-431C-8603-8B98C8312E78}" type="pres">
      <dgm:prSet presAssocID="{876BC8E0-A264-46E0-B8C7-9387AF5599F3}"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s On with solid fill"/>
        </a:ext>
      </dgm:extLst>
    </dgm:pt>
    <dgm:pt modelId="{91A87E9E-877E-4DAF-94C9-5F464D8689B4}" type="pres">
      <dgm:prSet presAssocID="{4F1707ED-DF97-46B5-89CC-56D37CC7E3F3}" presName="sibTrans" presStyleLbl="sibTrans2D1" presStyleIdx="0" presStyleCnt="0"/>
      <dgm:spPr/>
    </dgm:pt>
    <dgm:pt modelId="{61B908FB-1ED8-429F-81BF-32929F884135}" type="pres">
      <dgm:prSet presAssocID="{12E42615-F30E-4873-A0E3-034B31BDCD5C}" presName="compNode" presStyleCnt="0"/>
      <dgm:spPr/>
    </dgm:pt>
    <dgm:pt modelId="{71116250-8CF3-4BCF-9CBA-12B2873E5C31}" type="pres">
      <dgm:prSet presAssocID="{12E42615-F30E-4873-A0E3-034B31BDCD5C}" presName="bkgdShape" presStyleLbl="node1" presStyleIdx="3" presStyleCnt="4"/>
      <dgm:spPr/>
    </dgm:pt>
    <dgm:pt modelId="{53A17151-4AFA-4434-981A-1CFB85CE07B2}" type="pres">
      <dgm:prSet presAssocID="{12E42615-F30E-4873-A0E3-034B31BDCD5C}" presName="nodeTx" presStyleLbl="node1" presStyleIdx="3" presStyleCnt="4">
        <dgm:presLayoutVars>
          <dgm:bulletEnabled val="1"/>
        </dgm:presLayoutVars>
      </dgm:prSet>
      <dgm:spPr/>
    </dgm:pt>
    <dgm:pt modelId="{3BDC0AD6-EDEB-4174-B022-537A2B495447}" type="pres">
      <dgm:prSet presAssocID="{12E42615-F30E-4873-A0E3-034B31BDCD5C}" presName="invisiNode" presStyleLbl="node1" presStyleIdx="3" presStyleCnt="4"/>
      <dgm:spPr/>
    </dgm:pt>
    <dgm:pt modelId="{E6283426-9432-4FB6-83A5-83B3F360EC31}" type="pres">
      <dgm:prSet presAssocID="{12E42615-F30E-4873-A0E3-034B31BDCD5C}"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lugged Unplugged with solid fill"/>
        </a:ext>
      </dgm:extLst>
    </dgm:pt>
  </dgm:ptLst>
  <dgm:cxnLst>
    <dgm:cxn modelId="{854F3F0C-6709-4FC7-990B-ED9D4F73C649}" srcId="{6B5B51A0-7632-4A86-BED6-0E76F7181717}" destId="{876BC8E0-A264-46E0-B8C7-9387AF5599F3}" srcOrd="2" destOrd="0" parTransId="{69B2EF6C-0D5E-4856-B420-E7D53D8F4C97}" sibTransId="{4F1707ED-DF97-46B5-89CC-56D37CC7E3F3}"/>
    <dgm:cxn modelId="{74C4F713-CF69-4439-A1DA-634BD7C905D5}" srcId="{6B5B51A0-7632-4A86-BED6-0E76F7181717}" destId="{12E42615-F30E-4873-A0E3-034B31BDCD5C}" srcOrd="3" destOrd="0" parTransId="{24C215A7-6ED0-4055-B284-FD9C05A0D205}" sibTransId="{8BFE6258-E4C9-4B33-856D-217B9580A730}"/>
    <dgm:cxn modelId="{A9C8DB19-EA4C-474D-8826-B328AECF2B6B}" type="presOf" srcId="{F7E0B60B-6272-4C25-B446-5C136CA169CD}" destId="{2D0FAB46-E109-4FEE-BC69-456733F6F42B}" srcOrd="1" destOrd="4" presId="urn:microsoft.com/office/officeart/2005/8/layout/hList7"/>
    <dgm:cxn modelId="{1EEE071B-12EE-4285-AE2F-880C18F4C498}" type="presOf" srcId="{443FDE64-924E-4B87-8C04-A16B30960FCC}" destId="{5D82E2A0-10E4-48DD-8A62-FA1F3F83072D}" srcOrd="0" destOrd="2" presId="urn:microsoft.com/office/officeart/2005/8/layout/hList7"/>
    <dgm:cxn modelId="{4E48461F-D300-4716-B7FA-FA2CF90D922A}" type="presOf" srcId="{2C676192-60A0-4615-8303-5F8C38B335FB}" destId="{2D0FAB46-E109-4FEE-BC69-456733F6F42B}" srcOrd="1" destOrd="3" presId="urn:microsoft.com/office/officeart/2005/8/layout/hList7"/>
    <dgm:cxn modelId="{B2B4FB21-FC25-482B-B79F-7C8615B30EC0}" type="presOf" srcId="{876BC8E0-A264-46E0-B8C7-9387AF5599F3}" destId="{69C1691E-E8AC-4F2F-8FA2-434FE1C12D07}" srcOrd="1" destOrd="0" presId="urn:microsoft.com/office/officeart/2005/8/layout/hList7"/>
    <dgm:cxn modelId="{84946B24-86EE-4FE9-93F3-1A6DE4A12B05}" type="presOf" srcId="{C17EA18B-A908-4585-9F6C-804EDA964FAE}" destId="{65AF5D11-50EB-40D6-8BDE-149211B11B4F}" srcOrd="0" destOrd="2" presId="urn:microsoft.com/office/officeart/2005/8/layout/hList7"/>
    <dgm:cxn modelId="{470AEF28-9A6B-42AA-97B1-46B26650103F}" type="presOf" srcId="{41F07B48-0170-49DB-A3B0-36DF3A42A86A}" destId="{5D82E2A0-10E4-48DD-8A62-FA1F3F83072D}" srcOrd="0" destOrd="1" presId="urn:microsoft.com/office/officeart/2005/8/layout/hList7"/>
    <dgm:cxn modelId="{315A6C29-2913-47FD-B498-46F7BAAE6946}" type="presOf" srcId="{3FE734AC-2C4B-4235-8CB9-BE67B813C1B3}" destId="{9BE838C7-24D6-44A7-A6CD-9708EDAEB646}" srcOrd="1" destOrd="0" presId="urn:microsoft.com/office/officeart/2005/8/layout/hList7"/>
    <dgm:cxn modelId="{C68EBB36-F609-4561-86D3-B8AFB396EE60}" srcId="{3FE734AC-2C4B-4235-8CB9-BE67B813C1B3}" destId="{41F07B48-0170-49DB-A3B0-36DF3A42A86A}" srcOrd="0" destOrd="0" parTransId="{A1F4F868-ED17-4662-BACB-3CE73530082B}" sibTransId="{148A62A9-218D-4EC1-9302-3C7BA125B22B}"/>
    <dgm:cxn modelId="{FAA0EA39-5DFB-44F9-A052-D961B723FB7B}" type="presOf" srcId="{1D24C1F9-2F0E-462C-91FE-861C49109E80}" destId="{5D82E2A0-10E4-48DD-8A62-FA1F3F83072D}" srcOrd="0" destOrd="3" presId="urn:microsoft.com/office/officeart/2005/8/layout/hList7"/>
    <dgm:cxn modelId="{3B86CB3A-2DE4-496F-A216-5483560E670D}" type="presOf" srcId="{12E42615-F30E-4873-A0E3-034B31BDCD5C}" destId="{71116250-8CF3-4BCF-9CBA-12B2873E5C31}" srcOrd="0" destOrd="0" presId="urn:microsoft.com/office/officeart/2005/8/layout/hList7"/>
    <dgm:cxn modelId="{6760FE3A-851A-489B-8801-05A0322CE222}" type="presOf" srcId="{C17EA18B-A908-4585-9F6C-804EDA964FAE}" destId="{2D0FAB46-E109-4FEE-BC69-456733F6F42B}" srcOrd="1" destOrd="2" presId="urn:microsoft.com/office/officeart/2005/8/layout/hList7"/>
    <dgm:cxn modelId="{7F9AA35C-E5FD-4DB6-83C9-DE7B86F00E13}" type="presOf" srcId="{15AC3FA4-A8D0-442E-9801-9B282AB0F767}" destId="{1CB9FBCF-BBA5-44C4-9CA5-10D4AC7276C8}" srcOrd="0" destOrd="0" presId="urn:microsoft.com/office/officeart/2005/8/layout/hList7"/>
    <dgm:cxn modelId="{A65DB35D-3038-4B55-B93B-DD6013F17EA4}" srcId="{183891FC-464A-4D82-998F-545EC66C068E}" destId="{C17EA18B-A908-4585-9F6C-804EDA964FAE}" srcOrd="1" destOrd="0" parTransId="{71369EAF-C4F8-4616-BBF0-6B2037268522}" sibTransId="{EFDC074A-5352-4FC4-AC72-CD44EF3869B8}"/>
    <dgm:cxn modelId="{A3146B46-8187-4697-9138-BA1F851146A0}" type="presOf" srcId="{94514599-B663-4986-B161-359B5ED36DF2}" destId="{2D0FAB46-E109-4FEE-BC69-456733F6F42B}" srcOrd="1" destOrd="1" presId="urn:microsoft.com/office/officeart/2005/8/layout/hList7"/>
    <dgm:cxn modelId="{4CEEDA6A-5304-4E32-8D6D-506362D916E8}" type="presOf" srcId="{2C676192-60A0-4615-8303-5F8C38B335FB}" destId="{65AF5D11-50EB-40D6-8BDE-149211B11B4F}" srcOrd="0" destOrd="3" presId="urn:microsoft.com/office/officeart/2005/8/layout/hList7"/>
    <dgm:cxn modelId="{34BD254B-F1C8-4E56-A66F-7E84DE49D723}" type="presOf" srcId="{41F07B48-0170-49DB-A3B0-36DF3A42A86A}" destId="{9BE838C7-24D6-44A7-A6CD-9708EDAEB646}" srcOrd="1" destOrd="1" presId="urn:microsoft.com/office/officeart/2005/8/layout/hList7"/>
    <dgm:cxn modelId="{55978E4C-111B-4D74-9B94-D5808E1E8FEB}" type="presOf" srcId="{94514599-B663-4986-B161-359B5ED36DF2}" destId="{65AF5D11-50EB-40D6-8BDE-149211B11B4F}" srcOrd="0" destOrd="1" presId="urn:microsoft.com/office/officeart/2005/8/layout/hList7"/>
    <dgm:cxn modelId="{B96EB253-88BD-4AD6-A53B-85C96BC9F30E}" srcId="{3FE734AC-2C4B-4235-8CB9-BE67B813C1B3}" destId="{1D24C1F9-2F0E-462C-91FE-861C49109E80}" srcOrd="2" destOrd="0" parTransId="{EC3A4360-07FD-4C5F-89F8-4EC34F0A8294}" sibTransId="{97251D71-D23E-425B-A047-989DFD8792FF}"/>
    <dgm:cxn modelId="{02340054-5980-482E-86FA-88582DBA3842}" type="presOf" srcId="{329FF1B4-6173-488E-A406-EB180EDD80F0}" destId="{41010EEF-B687-41AD-AEEE-F1D67B0F2A46}" srcOrd="0" destOrd="0" presId="urn:microsoft.com/office/officeart/2005/8/layout/hList7"/>
    <dgm:cxn modelId="{79BEA175-93A0-4946-8535-094467C1CFB3}" type="presOf" srcId="{6B5B51A0-7632-4A86-BED6-0E76F7181717}" destId="{579F223F-7022-43F4-9A93-605A9644BE75}" srcOrd="0" destOrd="0" presId="urn:microsoft.com/office/officeart/2005/8/layout/hList7"/>
    <dgm:cxn modelId="{E04DCB79-29D5-401B-A167-EECF8D622093}" srcId="{183891FC-464A-4D82-998F-545EC66C068E}" destId="{F7E0B60B-6272-4C25-B446-5C136CA169CD}" srcOrd="3" destOrd="0" parTransId="{601B5766-7650-42F4-8BCF-1896157724BB}" sibTransId="{C065770D-4DCB-45C1-80B1-05AF3F4F6876}"/>
    <dgm:cxn modelId="{8CF66287-5D61-4A07-956F-23B4F8B82013}" srcId="{183891FC-464A-4D82-998F-545EC66C068E}" destId="{2C676192-60A0-4615-8303-5F8C38B335FB}" srcOrd="2" destOrd="0" parTransId="{1E48A660-DCB1-44A8-B27A-08BB1F63928B}" sibTransId="{2DE868AA-E493-4BF3-959E-0735C4FB1FBD}"/>
    <dgm:cxn modelId="{12C9088D-35E7-4C49-82FE-D988C45A9C03}" type="presOf" srcId="{183891FC-464A-4D82-998F-545EC66C068E}" destId="{2D0FAB46-E109-4FEE-BC69-456733F6F42B}" srcOrd="1" destOrd="0" presId="urn:microsoft.com/office/officeart/2005/8/layout/hList7"/>
    <dgm:cxn modelId="{6A7717A0-E431-43B6-B9D4-F41C143AEE56}" type="presOf" srcId="{876BC8E0-A264-46E0-B8C7-9387AF5599F3}" destId="{C2B2A8B4-FF46-4EFC-9979-9B69988C35FD}" srcOrd="0" destOrd="0" presId="urn:microsoft.com/office/officeart/2005/8/layout/hList7"/>
    <dgm:cxn modelId="{F9C0E3A2-EEAC-4826-8F32-1168806C98CA}" srcId="{6B5B51A0-7632-4A86-BED6-0E76F7181717}" destId="{183891FC-464A-4D82-998F-545EC66C068E}" srcOrd="0" destOrd="0" parTransId="{08529FB8-F217-4684-A087-CE8F8C763FBA}" sibTransId="{15AC3FA4-A8D0-442E-9801-9B282AB0F767}"/>
    <dgm:cxn modelId="{40C55BA3-CCD7-4ED5-A69D-B1BD72FF0C28}" type="presOf" srcId="{3FE734AC-2C4B-4235-8CB9-BE67B813C1B3}" destId="{5D82E2A0-10E4-48DD-8A62-FA1F3F83072D}" srcOrd="0" destOrd="0" presId="urn:microsoft.com/office/officeart/2005/8/layout/hList7"/>
    <dgm:cxn modelId="{62D220BA-E4AE-4D04-B12A-EAB2C22804DB}" type="presOf" srcId="{183891FC-464A-4D82-998F-545EC66C068E}" destId="{65AF5D11-50EB-40D6-8BDE-149211B11B4F}" srcOrd="0" destOrd="0" presId="urn:microsoft.com/office/officeart/2005/8/layout/hList7"/>
    <dgm:cxn modelId="{594154BB-6445-439E-A629-49968CBFCB00}" srcId="{183891FC-464A-4D82-998F-545EC66C068E}" destId="{94514599-B663-4986-B161-359B5ED36DF2}" srcOrd="0" destOrd="0" parTransId="{07A2E3AE-0F59-4367-839D-283E8C127911}" sibTransId="{27138ACB-1C52-4346-B46D-DCF2F1F15ADA}"/>
    <dgm:cxn modelId="{CA92D5C1-DAF0-471B-A015-6B06581B0F20}" type="presOf" srcId="{1D24C1F9-2F0E-462C-91FE-861C49109E80}" destId="{9BE838C7-24D6-44A7-A6CD-9708EDAEB646}" srcOrd="1" destOrd="3" presId="urn:microsoft.com/office/officeart/2005/8/layout/hList7"/>
    <dgm:cxn modelId="{5B0B69C5-957F-447E-879F-C8D57A81A871}" type="presOf" srcId="{F7E0B60B-6272-4C25-B446-5C136CA169CD}" destId="{65AF5D11-50EB-40D6-8BDE-149211B11B4F}" srcOrd="0" destOrd="4" presId="urn:microsoft.com/office/officeart/2005/8/layout/hList7"/>
    <dgm:cxn modelId="{DAD51AC7-F758-4094-A2F7-320189275B50}" type="presOf" srcId="{12E42615-F30E-4873-A0E3-034B31BDCD5C}" destId="{53A17151-4AFA-4434-981A-1CFB85CE07B2}" srcOrd="1" destOrd="0" presId="urn:microsoft.com/office/officeart/2005/8/layout/hList7"/>
    <dgm:cxn modelId="{538633C7-4062-419F-AE93-951A37A583C9}" type="presOf" srcId="{443FDE64-924E-4B87-8C04-A16B30960FCC}" destId="{9BE838C7-24D6-44A7-A6CD-9708EDAEB646}" srcOrd="1" destOrd="2" presId="urn:microsoft.com/office/officeart/2005/8/layout/hList7"/>
    <dgm:cxn modelId="{0167E3CB-E713-4CFB-8EA4-49C44832643D}" type="presOf" srcId="{4F1707ED-DF97-46B5-89CC-56D37CC7E3F3}" destId="{91A87E9E-877E-4DAF-94C9-5F464D8689B4}" srcOrd="0" destOrd="0" presId="urn:microsoft.com/office/officeart/2005/8/layout/hList7"/>
    <dgm:cxn modelId="{D989E2EB-96CE-45BB-804F-E3EFB8321714}" srcId="{3FE734AC-2C4B-4235-8CB9-BE67B813C1B3}" destId="{443FDE64-924E-4B87-8C04-A16B30960FCC}" srcOrd="1" destOrd="0" parTransId="{435BF1DF-9596-4D5B-BBD1-E194E08EA92C}" sibTransId="{CE1638F2-F1A6-4737-B98D-E8BF4DD1780F}"/>
    <dgm:cxn modelId="{C13989F2-7E81-4951-87EE-E134A993ED91}" srcId="{6B5B51A0-7632-4A86-BED6-0E76F7181717}" destId="{3FE734AC-2C4B-4235-8CB9-BE67B813C1B3}" srcOrd="1" destOrd="0" parTransId="{ED76F654-BA0C-440A-9A81-D9CB938BFFBC}" sibTransId="{329FF1B4-6173-488E-A406-EB180EDD80F0}"/>
    <dgm:cxn modelId="{7C5748F6-C503-4E7D-BB17-42329F528FB7}" type="presParOf" srcId="{579F223F-7022-43F4-9A93-605A9644BE75}" destId="{FDF89DCE-9B53-4C7F-9B59-ECAB97BEA08D}" srcOrd="0" destOrd="0" presId="urn:microsoft.com/office/officeart/2005/8/layout/hList7"/>
    <dgm:cxn modelId="{87AE6128-4D12-4B96-AB1D-AF27F8A69183}" type="presParOf" srcId="{579F223F-7022-43F4-9A93-605A9644BE75}" destId="{3123EA6E-B1A3-4F61-BB2F-CD2B838617DF}" srcOrd="1" destOrd="0" presId="urn:microsoft.com/office/officeart/2005/8/layout/hList7"/>
    <dgm:cxn modelId="{FD9FF11B-B67A-4592-AB97-7FB094EC1063}" type="presParOf" srcId="{3123EA6E-B1A3-4F61-BB2F-CD2B838617DF}" destId="{81BF40EF-CCD0-4B6D-9031-1DFDBE5DCB39}" srcOrd="0" destOrd="0" presId="urn:microsoft.com/office/officeart/2005/8/layout/hList7"/>
    <dgm:cxn modelId="{05F62CF1-8FC9-42A4-A958-7C5438181CC1}" type="presParOf" srcId="{81BF40EF-CCD0-4B6D-9031-1DFDBE5DCB39}" destId="{65AF5D11-50EB-40D6-8BDE-149211B11B4F}" srcOrd="0" destOrd="0" presId="urn:microsoft.com/office/officeart/2005/8/layout/hList7"/>
    <dgm:cxn modelId="{588E3131-5F96-4F02-8B1F-4EAD0B2ABA19}" type="presParOf" srcId="{81BF40EF-CCD0-4B6D-9031-1DFDBE5DCB39}" destId="{2D0FAB46-E109-4FEE-BC69-456733F6F42B}" srcOrd="1" destOrd="0" presId="urn:microsoft.com/office/officeart/2005/8/layout/hList7"/>
    <dgm:cxn modelId="{CAE6A377-B94D-442A-9BE4-25C3D1640D36}" type="presParOf" srcId="{81BF40EF-CCD0-4B6D-9031-1DFDBE5DCB39}" destId="{63960CAE-61E3-4A10-AB21-03FFD4205865}" srcOrd="2" destOrd="0" presId="urn:microsoft.com/office/officeart/2005/8/layout/hList7"/>
    <dgm:cxn modelId="{0D5842FE-6660-4110-8A33-19EAF920C9F7}" type="presParOf" srcId="{81BF40EF-CCD0-4B6D-9031-1DFDBE5DCB39}" destId="{63F0A852-F11E-4502-8506-7A5C16A441E0}" srcOrd="3" destOrd="0" presId="urn:microsoft.com/office/officeart/2005/8/layout/hList7"/>
    <dgm:cxn modelId="{1F65A35B-1023-47BA-B19F-2F296216FCF1}" type="presParOf" srcId="{3123EA6E-B1A3-4F61-BB2F-CD2B838617DF}" destId="{1CB9FBCF-BBA5-44C4-9CA5-10D4AC7276C8}" srcOrd="1" destOrd="0" presId="urn:microsoft.com/office/officeart/2005/8/layout/hList7"/>
    <dgm:cxn modelId="{FB1C5ABE-60FF-42DD-830B-41705C598C1D}" type="presParOf" srcId="{3123EA6E-B1A3-4F61-BB2F-CD2B838617DF}" destId="{5A48D128-4480-4F9E-8D8F-F012AE7E77BC}" srcOrd="2" destOrd="0" presId="urn:microsoft.com/office/officeart/2005/8/layout/hList7"/>
    <dgm:cxn modelId="{15618128-4544-467A-80B2-1F5FFD9B029B}" type="presParOf" srcId="{5A48D128-4480-4F9E-8D8F-F012AE7E77BC}" destId="{5D82E2A0-10E4-48DD-8A62-FA1F3F83072D}" srcOrd="0" destOrd="0" presId="urn:microsoft.com/office/officeart/2005/8/layout/hList7"/>
    <dgm:cxn modelId="{9D637A41-0F8A-4C04-BA3D-C250BF5048CE}" type="presParOf" srcId="{5A48D128-4480-4F9E-8D8F-F012AE7E77BC}" destId="{9BE838C7-24D6-44A7-A6CD-9708EDAEB646}" srcOrd="1" destOrd="0" presId="urn:microsoft.com/office/officeart/2005/8/layout/hList7"/>
    <dgm:cxn modelId="{57B3F2F2-5F9F-4BC9-B227-80E9449F436B}" type="presParOf" srcId="{5A48D128-4480-4F9E-8D8F-F012AE7E77BC}" destId="{16266CB2-44D7-4F62-BF01-F7E24330DF28}" srcOrd="2" destOrd="0" presId="urn:microsoft.com/office/officeart/2005/8/layout/hList7"/>
    <dgm:cxn modelId="{F97B3A93-5FB4-45D9-B301-C5E0AD05FD42}" type="presParOf" srcId="{5A48D128-4480-4F9E-8D8F-F012AE7E77BC}" destId="{1515538A-A8E2-47EA-A83A-74EBB564EA55}" srcOrd="3" destOrd="0" presId="urn:microsoft.com/office/officeart/2005/8/layout/hList7"/>
    <dgm:cxn modelId="{12A69F93-06FB-4D04-ACBA-8F49366CDCD2}" type="presParOf" srcId="{3123EA6E-B1A3-4F61-BB2F-CD2B838617DF}" destId="{41010EEF-B687-41AD-AEEE-F1D67B0F2A46}" srcOrd="3" destOrd="0" presId="urn:microsoft.com/office/officeart/2005/8/layout/hList7"/>
    <dgm:cxn modelId="{2D93F00A-6982-481F-8113-4B87C4408CAE}" type="presParOf" srcId="{3123EA6E-B1A3-4F61-BB2F-CD2B838617DF}" destId="{01A88866-7AAA-4415-BB38-AFA4B5590C12}" srcOrd="4" destOrd="0" presId="urn:microsoft.com/office/officeart/2005/8/layout/hList7"/>
    <dgm:cxn modelId="{D4A91E63-83EF-4E29-A395-8B885EE65ADE}" type="presParOf" srcId="{01A88866-7AAA-4415-BB38-AFA4B5590C12}" destId="{C2B2A8B4-FF46-4EFC-9979-9B69988C35FD}" srcOrd="0" destOrd="0" presId="urn:microsoft.com/office/officeart/2005/8/layout/hList7"/>
    <dgm:cxn modelId="{094CEAC2-84B5-4205-8ED3-CCBA06CA0196}" type="presParOf" srcId="{01A88866-7AAA-4415-BB38-AFA4B5590C12}" destId="{69C1691E-E8AC-4F2F-8FA2-434FE1C12D07}" srcOrd="1" destOrd="0" presId="urn:microsoft.com/office/officeart/2005/8/layout/hList7"/>
    <dgm:cxn modelId="{ADF56107-ECF1-4A34-91CC-B967E3A91073}" type="presParOf" srcId="{01A88866-7AAA-4415-BB38-AFA4B5590C12}" destId="{E89E94E6-BCAA-4CBA-8243-002EC126ABC8}" srcOrd="2" destOrd="0" presId="urn:microsoft.com/office/officeart/2005/8/layout/hList7"/>
    <dgm:cxn modelId="{3D82A036-8B59-42CF-9BBE-3B03DC8F4D5B}" type="presParOf" srcId="{01A88866-7AAA-4415-BB38-AFA4B5590C12}" destId="{9968C3E5-2B33-431C-8603-8B98C8312E78}" srcOrd="3" destOrd="0" presId="urn:microsoft.com/office/officeart/2005/8/layout/hList7"/>
    <dgm:cxn modelId="{6F6B6FCF-A860-45BA-B9E7-9FFB4A51E69D}" type="presParOf" srcId="{3123EA6E-B1A3-4F61-BB2F-CD2B838617DF}" destId="{91A87E9E-877E-4DAF-94C9-5F464D8689B4}" srcOrd="5" destOrd="0" presId="urn:microsoft.com/office/officeart/2005/8/layout/hList7"/>
    <dgm:cxn modelId="{5E7086C5-4E0B-41EF-8C60-DB050676AC73}" type="presParOf" srcId="{3123EA6E-B1A3-4F61-BB2F-CD2B838617DF}" destId="{61B908FB-1ED8-429F-81BF-32929F884135}" srcOrd="6" destOrd="0" presId="urn:microsoft.com/office/officeart/2005/8/layout/hList7"/>
    <dgm:cxn modelId="{73E0D927-4896-4185-A3C1-DB7AE07D2250}" type="presParOf" srcId="{61B908FB-1ED8-429F-81BF-32929F884135}" destId="{71116250-8CF3-4BCF-9CBA-12B2873E5C31}" srcOrd="0" destOrd="0" presId="urn:microsoft.com/office/officeart/2005/8/layout/hList7"/>
    <dgm:cxn modelId="{906C655A-B69C-4BE6-9CA3-9CF390913657}" type="presParOf" srcId="{61B908FB-1ED8-429F-81BF-32929F884135}" destId="{53A17151-4AFA-4434-981A-1CFB85CE07B2}" srcOrd="1" destOrd="0" presId="urn:microsoft.com/office/officeart/2005/8/layout/hList7"/>
    <dgm:cxn modelId="{04430DF8-DB34-468E-B779-D215B3E25A21}" type="presParOf" srcId="{61B908FB-1ED8-429F-81BF-32929F884135}" destId="{3BDC0AD6-EDEB-4174-B022-537A2B495447}" srcOrd="2" destOrd="0" presId="urn:microsoft.com/office/officeart/2005/8/layout/hList7"/>
    <dgm:cxn modelId="{92A1C61B-9C67-4A4E-B32C-B91DF98D72F5}" type="presParOf" srcId="{61B908FB-1ED8-429F-81BF-32929F884135}" destId="{E6283426-9432-4FB6-83A5-83B3F360EC3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4CD0F3-D9CB-4918-B2F0-1C242F51345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4010195-76A9-497E-AE2A-1EFAC149C357}">
      <dgm:prSet/>
      <dgm:spPr/>
      <dgm:t>
        <a:bodyPr/>
        <a:lstStyle/>
        <a:p>
          <a:r>
            <a:rPr lang="en-US"/>
            <a:t>Most heating systems use convection to distribute thermal energy</a:t>
          </a:r>
        </a:p>
      </dgm:t>
    </dgm:pt>
    <dgm:pt modelId="{A9775048-B285-47BC-9DA5-C81E973E5B28}" type="parTrans" cxnId="{12063CA7-1534-41DE-9F43-9B77F0ED6AF6}">
      <dgm:prSet/>
      <dgm:spPr/>
      <dgm:t>
        <a:bodyPr/>
        <a:lstStyle/>
        <a:p>
          <a:endParaRPr lang="en-US"/>
        </a:p>
      </dgm:t>
    </dgm:pt>
    <dgm:pt modelId="{CD7CC895-6C8F-477C-ADF1-81BCD956D769}" type="sibTrans" cxnId="{12063CA7-1534-41DE-9F43-9B77F0ED6AF6}">
      <dgm:prSet/>
      <dgm:spPr/>
      <dgm:t>
        <a:bodyPr/>
        <a:lstStyle/>
        <a:p>
          <a:endParaRPr lang="en-US"/>
        </a:p>
      </dgm:t>
    </dgm:pt>
    <dgm:pt modelId="{3087F156-CB23-4161-9DF9-9E5C11ED3E4F}">
      <dgm:prSet/>
      <dgm:spPr/>
      <dgm:t>
        <a:bodyPr/>
        <a:lstStyle/>
        <a:p>
          <a:r>
            <a:rPr lang="en-US"/>
            <a:t>Fluid (water or air) is heated in a heat exchanger</a:t>
          </a:r>
        </a:p>
      </dgm:t>
    </dgm:pt>
    <dgm:pt modelId="{4FDA876E-8224-48E2-B83C-1FA1686BFAE7}" type="parTrans" cxnId="{BE186B42-A901-4E58-A51E-761CA3617C30}">
      <dgm:prSet/>
      <dgm:spPr/>
      <dgm:t>
        <a:bodyPr/>
        <a:lstStyle/>
        <a:p>
          <a:endParaRPr lang="en-US"/>
        </a:p>
      </dgm:t>
    </dgm:pt>
    <dgm:pt modelId="{D474FE48-1B59-4F51-B4C2-C99901387F65}" type="sibTrans" cxnId="{BE186B42-A901-4E58-A51E-761CA3617C30}">
      <dgm:prSet/>
      <dgm:spPr/>
      <dgm:t>
        <a:bodyPr/>
        <a:lstStyle/>
        <a:p>
          <a:endParaRPr lang="en-US"/>
        </a:p>
      </dgm:t>
    </dgm:pt>
    <dgm:pt modelId="{A7AD191B-F83E-4419-A9A3-F5243B26190A}">
      <dgm:prSet/>
      <dgm:spPr/>
      <dgm:t>
        <a:bodyPr/>
        <a:lstStyle/>
        <a:p>
          <a:r>
            <a:rPr lang="en-US"/>
            <a:t>Fluid is then distributed to the rest of the building</a:t>
          </a:r>
        </a:p>
      </dgm:t>
    </dgm:pt>
    <dgm:pt modelId="{29A694F7-07B4-4D6D-BEE0-6283D70F9304}" type="parTrans" cxnId="{F175DBFF-310D-45CD-AFE0-4169AF86B06B}">
      <dgm:prSet/>
      <dgm:spPr/>
      <dgm:t>
        <a:bodyPr/>
        <a:lstStyle/>
        <a:p>
          <a:endParaRPr lang="en-US"/>
        </a:p>
      </dgm:t>
    </dgm:pt>
    <dgm:pt modelId="{6D569CDE-08BD-41ED-9FE1-06B2C2BE8CC1}" type="sibTrans" cxnId="{F175DBFF-310D-45CD-AFE0-4169AF86B06B}">
      <dgm:prSet/>
      <dgm:spPr/>
      <dgm:t>
        <a:bodyPr/>
        <a:lstStyle/>
        <a:p>
          <a:endParaRPr lang="en-US"/>
        </a:p>
      </dgm:t>
    </dgm:pt>
    <dgm:pt modelId="{20D3F53D-B2A4-4A70-91E7-334735E05967}">
      <dgm:prSet/>
      <dgm:spPr/>
      <dgm:t>
        <a:bodyPr/>
        <a:lstStyle/>
        <a:p>
          <a:r>
            <a:rPr lang="en-US"/>
            <a:t>Small buildings or spaces can use forced air</a:t>
          </a:r>
        </a:p>
      </dgm:t>
    </dgm:pt>
    <dgm:pt modelId="{23AFB00C-E31F-4433-9E1B-3891DCF146C2}" type="parTrans" cxnId="{E647D2FE-88D2-48B6-A416-2B58381A540A}">
      <dgm:prSet/>
      <dgm:spPr/>
      <dgm:t>
        <a:bodyPr/>
        <a:lstStyle/>
        <a:p>
          <a:endParaRPr lang="en-US"/>
        </a:p>
      </dgm:t>
    </dgm:pt>
    <dgm:pt modelId="{FF7433CD-0302-471A-81F7-1C07AC3E81A7}" type="sibTrans" cxnId="{E647D2FE-88D2-48B6-A416-2B58381A540A}">
      <dgm:prSet/>
      <dgm:spPr/>
      <dgm:t>
        <a:bodyPr/>
        <a:lstStyle/>
        <a:p>
          <a:endParaRPr lang="en-US"/>
        </a:p>
      </dgm:t>
    </dgm:pt>
    <dgm:pt modelId="{18C11C06-24EC-4614-B00E-E07323BB366D}">
      <dgm:prSet/>
      <dgm:spPr/>
      <dgm:t>
        <a:bodyPr/>
        <a:lstStyle/>
        <a:p>
          <a:r>
            <a:rPr lang="en-US"/>
            <a:t>In larger buildings, it is more efficient to heat water and pump it around</a:t>
          </a:r>
        </a:p>
      </dgm:t>
    </dgm:pt>
    <dgm:pt modelId="{39B4B18C-4CE0-4625-A04F-26D6FFFA9EF7}" type="parTrans" cxnId="{CBE122F6-B3C9-40EA-9FB9-EB2D61FA09DF}">
      <dgm:prSet/>
      <dgm:spPr/>
      <dgm:t>
        <a:bodyPr/>
        <a:lstStyle/>
        <a:p>
          <a:endParaRPr lang="en-US"/>
        </a:p>
      </dgm:t>
    </dgm:pt>
    <dgm:pt modelId="{AC21E660-5884-4064-A6DC-36ADDA83C85A}" type="sibTrans" cxnId="{CBE122F6-B3C9-40EA-9FB9-EB2D61FA09DF}">
      <dgm:prSet/>
      <dgm:spPr/>
      <dgm:t>
        <a:bodyPr/>
        <a:lstStyle/>
        <a:p>
          <a:endParaRPr lang="en-US"/>
        </a:p>
      </dgm:t>
    </dgm:pt>
    <dgm:pt modelId="{E165FD7C-B265-4E67-98AA-91B6975E478B}">
      <dgm:prSet/>
      <dgm:spPr/>
      <dgm:t>
        <a:bodyPr/>
        <a:lstStyle/>
        <a:p>
          <a:r>
            <a:rPr lang="en-US" dirty="0"/>
            <a:t>Secondary heat exchanger in each room might blow air across the water pipe(s) to heat the room</a:t>
          </a:r>
        </a:p>
      </dgm:t>
    </dgm:pt>
    <dgm:pt modelId="{7E6DD106-20CC-4AB1-8D67-19FE7CD5A412}" type="parTrans" cxnId="{2F1F79C1-F7BC-4ED6-949F-775166A1BD43}">
      <dgm:prSet/>
      <dgm:spPr/>
      <dgm:t>
        <a:bodyPr/>
        <a:lstStyle/>
        <a:p>
          <a:endParaRPr lang="en-US"/>
        </a:p>
      </dgm:t>
    </dgm:pt>
    <dgm:pt modelId="{493A1178-8845-4F36-A8E6-2817B94A0081}" type="sibTrans" cxnId="{2F1F79C1-F7BC-4ED6-949F-775166A1BD43}">
      <dgm:prSet/>
      <dgm:spPr/>
      <dgm:t>
        <a:bodyPr/>
        <a:lstStyle/>
        <a:p>
          <a:endParaRPr lang="en-US"/>
        </a:p>
      </dgm:t>
    </dgm:pt>
    <dgm:pt modelId="{6F2C9525-D955-4D8D-BCB2-59100FA18684}">
      <dgm:prSet/>
      <dgm:spPr/>
      <dgm:t>
        <a:bodyPr/>
        <a:lstStyle/>
        <a:p>
          <a:r>
            <a:rPr lang="en-US"/>
            <a:t>Hot </a:t>
          </a:r>
          <a:r>
            <a:rPr lang="en-US" dirty="0"/>
            <a:t>water or steam may be used to radiate thermal energy to interior spaces</a:t>
          </a:r>
        </a:p>
      </dgm:t>
    </dgm:pt>
    <dgm:pt modelId="{D555FE50-7334-445F-95FA-18061198DDB5}" type="parTrans" cxnId="{85FE443F-4DBF-47F1-A83D-2D9B985A9D42}">
      <dgm:prSet/>
      <dgm:spPr/>
      <dgm:t>
        <a:bodyPr/>
        <a:lstStyle/>
        <a:p>
          <a:endParaRPr lang="en-US"/>
        </a:p>
      </dgm:t>
    </dgm:pt>
    <dgm:pt modelId="{4E3798F7-B3DE-41A4-960A-20DD5A1BF9FF}" type="sibTrans" cxnId="{85FE443F-4DBF-47F1-A83D-2D9B985A9D42}">
      <dgm:prSet/>
      <dgm:spPr/>
      <dgm:t>
        <a:bodyPr/>
        <a:lstStyle/>
        <a:p>
          <a:endParaRPr lang="en-US"/>
        </a:p>
      </dgm:t>
    </dgm:pt>
    <dgm:pt modelId="{BDD4AB40-1CA1-4533-9089-B048FA8B1B02}" type="pres">
      <dgm:prSet presAssocID="{A64CD0F3-D9CB-4918-B2F0-1C242F513453}" presName="vert0" presStyleCnt="0">
        <dgm:presLayoutVars>
          <dgm:dir/>
          <dgm:animOne val="branch"/>
          <dgm:animLvl val="lvl"/>
        </dgm:presLayoutVars>
      </dgm:prSet>
      <dgm:spPr/>
    </dgm:pt>
    <dgm:pt modelId="{A6B99B88-8B21-453A-805D-D272EDDF936F}" type="pres">
      <dgm:prSet presAssocID="{D4010195-76A9-497E-AE2A-1EFAC149C357}" presName="thickLine" presStyleLbl="alignNode1" presStyleIdx="0" presStyleCnt="7"/>
      <dgm:spPr/>
    </dgm:pt>
    <dgm:pt modelId="{DE70C4FE-9E94-4636-87E6-F6B1079121EF}" type="pres">
      <dgm:prSet presAssocID="{D4010195-76A9-497E-AE2A-1EFAC149C357}" presName="horz1" presStyleCnt="0"/>
      <dgm:spPr/>
    </dgm:pt>
    <dgm:pt modelId="{8835E6CE-AB32-4D85-B996-B9C23D4FCCBB}" type="pres">
      <dgm:prSet presAssocID="{D4010195-76A9-497E-AE2A-1EFAC149C357}" presName="tx1" presStyleLbl="revTx" presStyleIdx="0" presStyleCnt="7"/>
      <dgm:spPr/>
    </dgm:pt>
    <dgm:pt modelId="{069EB9DE-6D4E-42A1-A2EA-61EAFDD76AF1}" type="pres">
      <dgm:prSet presAssocID="{D4010195-76A9-497E-AE2A-1EFAC149C357}" presName="vert1" presStyleCnt="0"/>
      <dgm:spPr/>
    </dgm:pt>
    <dgm:pt modelId="{FC7D3D39-6B14-4B09-BF99-4EBB35F9FAED}" type="pres">
      <dgm:prSet presAssocID="{3087F156-CB23-4161-9DF9-9E5C11ED3E4F}" presName="thickLine" presStyleLbl="alignNode1" presStyleIdx="1" presStyleCnt="7"/>
      <dgm:spPr/>
    </dgm:pt>
    <dgm:pt modelId="{51FDA4C3-16CC-45D5-B4B3-942BDEFDCC49}" type="pres">
      <dgm:prSet presAssocID="{3087F156-CB23-4161-9DF9-9E5C11ED3E4F}" presName="horz1" presStyleCnt="0"/>
      <dgm:spPr/>
    </dgm:pt>
    <dgm:pt modelId="{F4C51A3E-DE8D-4E82-87B3-0645F11D0C6F}" type="pres">
      <dgm:prSet presAssocID="{3087F156-CB23-4161-9DF9-9E5C11ED3E4F}" presName="tx1" presStyleLbl="revTx" presStyleIdx="1" presStyleCnt="7"/>
      <dgm:spPr/>
    </dgm:pt>
    <dgm:pt modelId="{D71C69AF-7562-42AE-9F96-DF25D0819BBB}" type="pres">
      <dgm:prSet presAssocID="{3087F156-CB23-4161-9DF9-9E5C11ED3E4F}" presName="vert1" presStyleCnt="0"/>
      <dgm:spPr/>
    </dgm:pt>
    <dgm:pt modelId="{3F9344BF-977C-4854-818A-E1D2276F16FF}" type="pres">
      <dgm:prSet presAssocID="{A7AD191B-F83E-4419-A9A3-F5243B26190A}" presName="thickLine" presStyleLbl="alignNode1" presStyleIdx="2" presStyleCnt="7"/>
      <dgm:spPr/>
    </dgm:pt>
    <dgm:pt modelId="{5AAE443F-56D0-492D-9E7F-CA644E3907D8}" type="pres">
      <dgm:prSet presAssocID="{A7AD191B-F83E-4419-A9A3-F5243B26190A}" presName="horz1" presStyleCnt="0"/>
      <dgm:spPr/>
    </dgm:pt>
    <dgm:pt modelId="{FA13846E-A369-4B08-85D9-61E71A95E3DA}" type="pres">
      <dgm:prSet presAssocID="{A7AD191B-F83E-4419-A9A3-F5243B26190A}" presName="tx1" presStyleLbl="revTx" presStyleIdx="2" presStyleCnt="7"/>
      <dgm:spPr/>
    </dgm:pt>
    <dgm:pt modelId="{56F93E8F-A2B2-4B2F-8A64-1077B60F94DC}" type="pres">
      <dgm:prSet presAssocID="{A7AD191B-F83E-4419-A9A3-F5243B26190A}" presName="vert1" presStyleCnt="0"/>
      <dgm:spPr/>
    </dgm:pt>
    <dgm:pt modelId="{5024DE6F-E5D7-495F-A3F1-32C316145AC3}" type="pres">
      <dgm:prSet presAssocID="{20D3F53D-B2A4-4A70-91E7-334735E05967}" presName="thickLine" presStyleLbl="alignNode1" presStyleIdx="3" presStyleCnt="7"/>
      <dgm:spPr/>
    </dgm:pt>
    <dgm:pt modelId="{EDBB4041-07E3-447A-BC03-9C5CA911BD3B}" type="pres">
      <dgm:prSet presAssocID="{20D3F53D-B2A4-4A70-91E7-334735E05967}" presName="horz1" presStyleCnt="0"/>
      <dgm:spPr/>
    </dgm:pt>
    <dgm:pt modelId="{ADF6B521-3C81-469A-96D9-C832E08D36AF}" type="pres">
      <dgm:prSet presAssocID="{20D3F53D-B2A4-4A70-91E7-334735E05967}" presName="tx1" presStyleLbl="revTx" presStyleIdx="3" presStyleCnt="7"/>
      <dgm:spPr/>
    </dgm:pt>
    <dgm:pt modelId="{EA39F19F-F771-4FD8-A5B2-A38558660D6F}" type="pres">
      <dgm:prSet presAssocID="{20D3F53D-B2A4-4A70-91E7-334735E05967}" presName="vert1" presStyleCnt="0"/>
      <dgm:spPr/>
    </dgm:pt>
    <dgm:pt modelId="{84CE8D6C-84B1-4BC0-A51F-B3766B8F70BD}" type="pres">
      <dgm:prSet presAssocID="{18C11C06-24EC-4614-B00E-E07323BB366D}" presName="thickLine" presStyleLbl="alignNode1" presStyleIdx="4" presStyleCnt="7"/>
      <dgm:spPr/>
    </dgm:pt>
    <dgm:pt modelId="{DF154A90-CB5A-45C9-ACA2-8D1A0D6F393F}" type="pres">
      <dgm:prSet presAssocID="{18C11C06-24EC-4614-B00E-E07323BB366D}" presName="horz1" presStyleCnt="0"/>
      <dgm:spPr/>
    </dgm:pt>
    <dgm:pt modelId="{4A7777FA-A54C-4126-B89A-59FC60589D35}" type="pres">
      <dgm:prSet presAssocID="{18C11C06-24EC-4614-B00E-E07323BB366D}" presName="tx1" presStyleLbl="revTx" presStyleIdx="4" presStyleCnt="7"/>
      <dgm:spPr/>
    </dgm:pt>
    <dgm:pt modelId="{288AD085-8449-4248-96ED-518F56B1BB04}" type="pres">
      <dgm:prSet presAssocID="{18C11C06-24EC-4614-B00E-E07323BB366D}" presName="vert1" presStyleCnt="0"/>
      <dgm:spPr/>
    </dgm:pt>
    <dgm:pt modelId="{F54518AB-23A7-4A2C-8A51-5DA6CB7C8843}" type="pres">
      <dgm:prSet presAssocID="{E165FD7C-B265-4E67-98AA-91B6975E478B}" presName="thickLine" presStyleLbl="alignNode1" presStyleIdx="5" presStyleCnt="7"/>
      <dgm:spPr/>
    </dgm:pt>
    <dgm:pt modelId="{BEEA1480-50E7-442D-82D0-3AD0D9FC0A11}" type="pres">
      <dgm:prSet presAssocID="{E165FD7C-B265-4E67-98AA-91B6975E478B}" presName="horz1" presStyleCnt="0"/>
      <dgm:spPr/>
    </dgm:pt>
    <dgm:pt modelId="{22A9EC74-8C5C-4EE0-AF74-F9B089135371}" type="pres">
      <dgm:prSet presAssocID="{E165FD7C-B265-4E67-98AA-91B6975E478B}" presName="tx1" presStyleLbl="revTx" presStyleIdx="5" presStyleCnt="7"/>
      <dgm:spPr/>
    </dgm:pt>
    <dgm:pt modelId="{4B809E7B-6D01-4C67-A885-5EDAC603EE4A}" type="pres">
      <dgm:prSet presAssocID="{E165FD7C-B265-4E67-98AA-91B6975E478B}" presName="vert1" presStyleCnt="0"/>
      <dgm:spPr/>
    </dgm:pt>
    <dgm:pt modelId="{40A5E00B-5BAA-4BCC-9993-0F193D7D80F0}" type="pres">
      <dgm:prSet presAssocID="{6F2C9525-D955-4D8D-BCB2-59100FA18684}" presName="thickLine" presStyleLbl="alignNode1" presStyleIdx="6" presStyleCnt="7"/>
      <dgm:spPr/>
    </dgm:pt>
    <dgm:pt modelId="{72C69460-712F-426C-B1BA-AD6EF4608AB0}" type="pres">
      <dgm:prSet presAssocID="{6F2C9525-D955-4D8D-BCB2-59100FA18684}" presName="horz1" presStyleCnt="0"/>
      <dgm:spPr/>
    </dgm:pt>
    <dgm:pt modelId="{D1EA88A7-4EF2-4289-AD04-04AB60F4ADEA}" type="pres">
      <dgm:prSet presAssocID="{6F2C9525-D955-4D8D-BCB2-59100FA18684}" presName="tx1" presStyleLbl="revTx" presStyleIdx="6" presStyleCnt="7"/>
      <dgm:spPr/>
    </dgm:pt>
    <dgm:pt modelId="{35379989-5CB3-43AF-8F28-E872E4823575}" type="pres">
      <dgm:prSet presAssocID="{6F2C9525-D955-4D8D-BCB2-59100FA18684}" presName="vert1" presStyleCnt="0"/>
      <dgm:spPr/>
    </dgm:pt>
  </dgm:ptLst>
  <dgm:cxnLst>
    <dgm:cxn modelId="{00516E0E-9D7D-44B3-8CF7-FDFB10682756}" type="presOf" srcId="{3087F156-CB23-4161-9DF9-9E5C11ED3E4F}" destId="{F4C51A3E-DE8D-4E82-87B3-0645F11D0C6F}" srcOrd="0" destOrd="0" presId="urn:microsoft.com/office/officeart/2008/layout/LinedList"/>
    <dgm:cxn modelId="{E2407C22-4A3E-4B15-926E-FF4ACB501D0B}" type="presOf" srcId="{A7AD191B-F83E-4419-A9A3-F5243B26190A}" destId="{FA13846E-A369-4B08-85D9-61E71A95E3DA}" srcOrd="0" destOrd="0" presId="urn:microsoft.com/office/officeart/2008/layout/LinedList"/>
    <dgm:cxn modelId="{85FE443F-4DBF-47F1-A83D-2D9B985A9D42}" srcId="{A64CD0F3-D9CB-4918-B2F0-1C242F513453}" destId="{6F2C9525-D955-4D8D-BCB2-59100FA18684}" srcOrd="6" destOrd="0" parTransId="{D555FE50-7334-445F-95FA-18061198DDB5}" sibTransId="{4E3798F7-B3DE-41A4-960A-20DD5A1BF9FF}"/>
    <dgm:cxn modelId="{BE186B42-A901-4E58-A51E-761CA3617C30}" srcId="{A64CD0F3-D9CB-4918-B2F0-1C242F513453}" destId="{3087F156-CB23-4161-9DF9-9E5C11ED3E4F}" srcOrd="1" destOrd="0" parTransId="{4FDA876E-8224-48E2-B83C-1FA1686BFAE7}" sibTransId="{D474FE48-1B59-4F51-B4C2-C99901387F65}"/>
    <dgm:cxn modelId="{88281B80-757A-4372-81A2-A90887375704}" type="presOf" srcId="{A64CD0F3-D9CB-4918-B2F0-1C242F513453}" destId="{BDD4AB40-1CA1-4533-9089-B048FA8B1B02}" srcOrd="0" destOrd="0" presId="urn:microsoft.com/office/officeart/2008/layout/LinedList"/>
    <dgm:cxn modelId="{D4667780-89B1-49F5-87FA-54DC1E72C924}" type="presOf" srcId="{6F2C9525-D955-4D8D-BCB2-59100FA18684}" destId="{D1EA88A7-4EF2-4289-AD04-04AB60F4ADEA}" srcOrd="0" destOrd="0" presId="urn:microsoft.com/office/officeart/2008/layout/LinedList"/>
    <dgm:cxn modelId="{12063CA7-1534-41DE-9F43-9B77F0ED6AF6}" srcId="{A64CD0F3-D9CB-4918-B2F0-1C242F513453}" destId="{D4010195-76A9-497E-AE2A-1EFAC149C357}" srcOrd="0" destOrd="0" parTransId="{A9775048-B285-47BC-9DA5-C81E973E5B28}" sibTransId="{CD7CC895-6C8F-477C-ADF1-81BCD956D769}"/>
    <dgm:cxn modelId="{2F1F79C1-F7BC-4ED6-949F-775166A1BD43}" srcId="{A64CD0F3-D9CB-4918-B2F0-1C242F513453}" destId="{E165FD7C-B265-4E67-98AA-91B6975E478B}" srcOrd="5" destOrd="0" parTransId="{7E6DD106-20CC-4AB1-8D67-19FE7CD5A412}" sibTransId="{493A1178-8845-4F36-A8E6-2817B94A0081}"/>
    <dgm:cxn modelId="{BC3FB2C2-A609-4D29-B402-E9D3256EB764}" type="presOf" srcId="{20D3F53D-B2A4-4A70-91E7-334735E05967}" destId="{ADF6B521-3C81-469A-96D9-C832E08D36AF}" srcOrd="0" destOrd="0" presId="urn:microsoft.com/office/officeart/2008/layout/LinedList"/>
    <dgm:cxn modelId="{801D25E0-E905-4036-9440-0ED79F5E1868}" type="presOf" srcId="{E165FD7C-B265-4E67-98AA-91B6975E478B}" destId="{22A9EC74-8C5C-4EE0-AF74-F9B089135371}" srcOrd="0" destOrd="0" presId="urn:microsoft.com/office/officeart/2008/layout/LinedList"/>
    <dgm:cxn modelId="{6F876EF2-5B2C-4884-AD28-57CBCB139BE4}" type="presOf" srcId="{18C11C06-24EC-4614-B00E-E07323BB366D}" destId="{4A7777FA-A54C-4126-B89A-59FC60589D35}" srcOrd="0" destOrd="0" presId="urn:microsoft.com/office/officeart/2008/layout/LinedList"/>
    <dgm:cxn modelId="{DFE1AEF2-D839-4C63-99FC-7290DBE1684C}" type="presOf" srcId="{D4010195-76A9-497E-AE2A-1EFAC149C357}" destId="{8835E6CE-AB32-4D85-B996-B9C23D4FCCBB}" srcOrd="0" destOrd="0" presId="urn:microsoft.com/office/officeart/2008/layout/LinedList"/>
    <dgm:cxn modelId="{CBE122F6-B3C9-40EA-9FB9-EB2D61FA09DF}" srcId="{A64CD0F3-D9CB-4918-B2F0-1C242F513453}" destId="{18C11C06-24EC-4614-B00E-E07323BB366D}" srcOrd="4" destOrd="0" parTransId="{39B4B18C-4CE0-4625-A04F-26D6FFFA9EF7}" sibTransId="{AC21E660-5884-4064-A6DC-36ADDA83C85A}"/>
    <dgm:cxn modelId="{E647D2FE-88D2-48B6-A416-2B58381A540A}" srcId="{A64CD0F3-D9CB-4918-B2F0-1C242F513453}" destId="{20D3F53D-B2A4-4A70-91E7-334735E05967}" srcOrd="3" destOrd="0" parTransId="{23AFB00C-E31F-4433-9E1B-3891DCF146C2}" sibTransId="{FF7433CD-0302-471A-81F7-1C07AC3E81A7}"/>
    <dgm:cxn modelId="{F175DBFF-310D-45CD-AFE0-4169AF86B06B}" srcId="{A64CD0F3-D9CB-4918-B2F0-1C242F513453}" destId="{A7AD191B-F83E-4419-A9A3-F5243B26190A}" srcOrd="2" destOrd="0" parTransId="{29A694F7-07B4-4D6D-BEE0-6283D70F9304}" sibTransId="{6D569CDE-08BD-41ED-9FE1-06B2C2BE8CC1}"/>
    <dgm:cxn modelId="{7FCCF615-12AC-4671-A22A-3C75BFAE5030}" type="presParOf" srcId="{BDD4AB40-1CA1-4533-9089-B048FA8B1B02}" destId="{A6B99B88-8B21-453A-805D-D272EDDF936F}" srcOrd="0" destOrd="0" presId="urn:microsoft.com/office/officeart/2008/layout/LinedList"/>
    <dgm:cxn modelId="{3ED9E3C6-9DB7-4974-BC5E-5A24ECD9C3B2}" type="presParOf" srcId="{BDD4AB40-1CA1-4533-9089-B048FA8B1B02}" destId="{DE70C4FE-9E94-4636-87E6-F6B1079121EF}" srcOrd="1" destOrd="0" presId="urn:microsoft.com/office/officeart/2008/layout/LinedList"/>
    <dgm:cxn modelId="{F08DAE03-7388-43F7-8263-BED0497456FC}" type="presParOf" srcId="{DE70C4FE-9E94-4636-87E6-F6B1079121EF}" destId="{8835E6CE-AB32-4D85-B996-B9C23D4FCCBB}" srcOrd="0" destOrd="0" presId="urn:microsoft.com/office/officeart/2008/layout/LinedList"/>
    <dgm:cxn modelId="{B5A9148B-9A26-4DD0-824F-5A8FCC20F3B9}" type="presParOf" srcId="{DE70C4FE-9E94-4636-87E6-F6B1079121EF}" destId="{069EB9DE-6D4E-42A1-A2EA-61EAFDD76AF1}" srcOrd="1" destOrd="0" presId="urn:microsoft.com/office/officeart/2008/layout/LinedList"/>
    <dgm:cxn modelId="{5A9F1033-D26B-4C9E-B6D5-4DD0036984D2}" type="presParOf" srcId="{BDD4AB40-1CA1-4533-9089-B048FA8B1B02}" destId="{FC7D3D39-6B14-4B09-BF99-4EBB35F9FAED}" srcOrd="2" destOrd="0" presId="urn:microsoft.com/office/officeart/2008/layout/LinedList"/>
    <dgm:cxn modelId="{9C2CFA88-4D38-40BF-91E6-9258A40C4FCC}" type="presParOf" srcId="{BDD4AB40-1CA1-4533-9089-B048FA8B1B02}" destId="{51FDA4C3-16CC-45D5-B4B3-942BDEFDCC49}" srcOrd="3" destOrd="0" presId="urn:microsoft.com/office/officeart/2008/layout/LinedList"/>
    <dgm:cxn modelId="{5F72E78C-70C1-4946-AD90-D7C8DAE45744}" type="presParOf" srcId="{51FDA4C3-16CC-45D5-B4B3-942BDEFDCC49}" destId="{F4C51A3E-DE8D-4E82-87B3-0645F11D0C6F}" srcOrd="0" destOrd="0" presId="urn:microsoft.com/office/officeart/2008/layout/LinedList"/>
    <dgm:cxn modelId="{6FEB51E2-1843-4427-8064-7414EC187545}" type="presParOf" srcId="{51FDA4C3-16CC-45D5-B4B3-942BDEFDCC49}" destId="{D71C69AF-7562-42AE-9F96-DF25D0819BBB}" srcOrd="1" destOrd="0" presId="urn:microsoft.com/office/officeart/2008/layout/LinedList"/>
    <dgm:cxn modelId="{E575781B-8C25-4676-98A1-9B4F53CBDF8A}" type="presParOf" srcId="{BDD4AB40-1CA1-4533-9089-B048FA8B1B02}" destId="{3F9344BF-977C-4854-818A-E1D2276F16FF}" srcOrd="4" destOrd="0" presId="urn:microsoft.com/office/officeart/2008/layout/LinedList"/>
    <dgm:cxn modelId="{1CC45ECC-2B21-4C49-9BBC-790CFDD706EF}" type="presParOf" srcId="{BDD4AB40-1CA1-4533-9089-B048FA8B1B02}" destId="{5AAE443F-56D0-492D-9E7F-CA644E3907D8}" srcOrd="5" destOrd="0" presId="urn:microsoft.com/office/officeart/2008/layout/LinedList"/>
    <dgm:cxn modelId="{AC35AB21-B7EB-4782-86D1-1FFDE4986344}" type="presParOf" srcId="{5AAE443F-56D0-492D-9E7F-CA644E3907D8}" destId="{FA13846E-A369-4B08-85D9-61E71A95E3DA}" srcOrd="0" destOrd="0" presId="urn:microsoft.com/office/officeart/2008/layout/LinedList"/>
    <dgm:cxn modelId="{8E5DFCDE-C1BC-4F34-B634-D5D56E137A4B}" type="presParOf" srcId="{5AAE443F-56D0-492D-9E7F-CA644E3907D8}" destId="{56F93E8F-A2B2-4B2F-8A64-1077B60F94DC}" srcOrd="1" destOrd="0" presId="urn:microsoft.com/office/officeart/2008/layout/LinedList"/>
    <dgm:cxn modelId="{FE474D33-A4A6-4AF1-B641-FB61FFE9C1A4}" type="presParOf" srcId="{BDD4AB40-1CA1-4533-9089-B048FA8B1B02}" destId="{5024DE6F-E5D7-495F-A3F1-32C316145AC3}" srcOrd="6" destOrd="0" presId="urn:microsoft.com/office/officeart/2008/layout/LinedList"/>
    <dgm:cxn modelId="{C92AEA69-CA41-4A0C-87D4-9E6582CE72D3}" type="presParOf" srcId="{BDD4AB40-1CA1-4533-9089-B048FA8B1B02}" destId="{EDBB4041-07E3-447A-BC03-9C5CA911BD3B}" srcOrd="7" destOrd="0" presId="urn:microsoft.com/office/officeart/2008/layout/LinedList"/>
    <dgm:cxn modelId="{DDAE9BBF-F5BF-4A34-B211-8FCC0BF88F11}" type="presParOf" srcId="{EDBB4041-07E3-447A-BC03-9C5CA911BD3B}" destId="{ADF6B521-3C81-469A-96D9-C832E08D36AF}" srcOrd="0" destOrd="0" presId="urn:microsoft.com/office/officeart/2008/layout/LinedList"/>
    <dgm:cxn modelId="{63D6B9E7-5B59-444F-9BF9-1FC5DDF7E65E}" type="presParOf" srcId="{EDBB4041-07E3-447A-BC03-9C5CA911BD3B}" destId="{EA39F19F-F771-4FD8-A5B2-A38558660D6F}" srcOrd="1" destOrd="0" presId="urn:microsoft.com/office/officeart/2008/layout/LinedList"/>
    <dgm:cxn modelId="{714D379E-A2B0-497A-84D9-1E0CCEF85EBF}" type="presParOf" srcId="{BDD4AB40-1CA1-4533-9089-B048FA8B1B02}" destId="{84CE8D6C-84B1-4BC0-A51F-B3766B8F70BD}" srcOrd="8" destOrd="0" presId="urn:microsoft.com/office/officeart/2008/layout/LinedList"/>
    <dgm:cxn modelId="{2B29B82E-797E-48D9-AA47-B7ECF27AD5D7}" type="presParOf" srcId="{BDD4AB40-1CA1-4533-9089-B048FA8B1B02}" destId="{DF154A90-CB5A-45C9-ACA2-8D1A0D6F393F}" srcOrd="9" destOrd="0" presId="urn:microsoft.com/office/officeart/2008/layout/LinedList"/>
    <dgm:cxn modelId="{682DA25D-E0EF-4914-86A7-2D3C61796B64}" type="presParOf" srcId="{DF154A90-CB5A-45C9-ACA2-8D1A0D6F393F}" destId="{4A7777FA-A54C-4126-B89A-59FC60589D35}" srcOrd="0" destOrd="0" presId="urn:microsoft.com/office/officeart/2008/layout/LinedList"/>
    <dgm:cxn modelId="{2CFE2C22-BBC4-4411-8956-9EC25014FD4A}" type="presParOf" srcId="{DF154A90-CB5A-45C9-ACA2-8D1A0D6F393F}" destId="{288AD085-8449-4248-96ED-518F56B1BB04}" srcOrd="1" destOrd="0" presId="urn:microsoft.com/office/officeart/2008/layout/LinedList"/>
    <dgm:cxn modelId="{7091E010-169F-439F-832F-C28DDD41160F}" type="presParOf" srcId="{BDD4AB40-1CA1-4533-9089-B048FA8B1B02}" destId="{F54518AB-23A7-4A2C-8A51-5DA6CB7C8843}" srcOrd="10" destOrd="0" presId="urn:microsoft.com/office/officeart/2008/layout/LinedList"/>
    <dgm:cxn modelId="{D3500DA6-BE21-43F1-8EC3-FEB887FDCCCE}" type="presParOf" srcId="{BDD4AB40-1CA1-4533-9089-B048FA8B1B02}" destId="{BEEA1480-50E7-442D-82D0-3AD0D9FC0A11}" srcOrd="11" destOrd="0" presId="urn:microsoft.com/office/officeart/2008/layout/LinedList"/>
    <dgm:cxn modelId="{21C111BA-FCF1-44CB-A525-220F6C8147F1}" type="presParOf" srcId="{BEEA1480-50E7-442D-82D0-3AD0D9FC0A11}" destId="{22A9EC74-8C5C-4EE0-AF74-F9B089135371}" srcOrd="0" destOrd="0" presId="urn:microsoft.com/office/officeart/2008/layout/LinedList"/>
    <dgm:cxn modelId="{FC5A9C64-5EF2-4317-9EBB-331B1AE6EE6E}" type="presParOf" srcId="{BEEA1480-50E7-442D-82D0-3AD0D9FC0A11}" destId="{4B809E7B-6D01-4C67-A885-5EDAC603EE4A}" srcOrd="1" destOrd="0" presId="urn:microsoft.com/office/officeart/2008/layout/LinedList"/>
    <dgm:cxn modelId="{D455839D-6623-4030-B0B9-5E0EF8261BD7}" type="presParOf" srcId="{BDD4AB40-1CA1-4533-9089-B048FA8B1B02}" destId="{40A5E00B-5BAA-4BCC-9993-0F193D7D80F0}" srcOrd="12" destOrd="0" presId="urn:microsoft.com/office/officeart/2008/layout/LinedList"/>
    <dgm:cxn modelId="{47C38B71-A0C9-458A-ABAA-9C201621C609}" type="presParOf" srcId="{BDD4AB40-1CA1-4533-9089-B048FA8B1B02}" destId="{72C69460-712F-426C-B1BA-AD6EF4608AB0}" srcOrd="13" destOrd="0" presId="urn:microsoft.com/office/officeart/2008/layout/LinedList"/>
    <dgm:cxn modelId="{58FE7A5A-5554-4820-B979-474B0E5FAFE9}" type="presParOf" srcId="{72C69460-712F-426C-B1BA-AD6EF4608AB0}" destId="{D1EA88A7-4EF2-4289-AD04-04AB60F4ADEA}" srcOrd="0" destOrd="0" presId="urn:microsoft.com/office/officeart/2008/layout/LinedList"/>
    <dgm:cxn modelId="{980C6A9A-A673-4A5F-9674-92167CE63EE7}" type="presParOf" srcId="{72C69460-712F-426C-B1BA-AD6EF4608AB0}" destId="{35379989-5CB3-43AF-8F28-E872E48235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A3167-8F0C-46E5-9BCE-E80A1E333C20}">
      <dsp:nvSpPr>
        <dsp:cNvPr id="0" name=""/>
        <dsp:cNvSpPr/>
      </dsp:nvSpPr>
      <dsp:spPr>
        <a:xfrm>
          <a:off x="0" y="0"/>
          <a:ext cx="4351338" cy="4351338"/>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15494-E7CF-4CE8-8421-F8471CFFB1E8}">
      <dsp:nvSpPr>
        <dsp:cNvPr id="0" name=""/>
        <dsp:cNvSpPr/>
      </dsp:nvSpPr>
      <dsp:spPr>
        <a:xfrm>
          <a:off x="2175669" y="0"/>
          <a:ext cx="8339931" cy="4351338"/>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baseline="0"/>
            <a:t>Like time management, or money management, where a finite resource is used wisely, energy management follows the same principles</a:t>
          </a:r>
          <a:endParaRPr lang="en-US" sz="2600" kern="1200"/>
        </a:p>
      </dsp:txBody>
      <dsp:txXfrm>
        <a:off x="2175669" y="0"/>
        <a:ext cx="8339931" cy="1305404"/>
      </dsp:txXfrm>
    </dsp:sp>
    <dsp:sp modelId="{6CAFAE51-7B1D-4BB0-988D-08CDFC4447E7}">
      <dsp:nvSpPr>
        <dsp:cNvPr id="0" name=""/>
        <dsp:cNvSpPr/>
      </dsp:nvSpPr>
      <dsp:spPr>
        <a:xfrm>
          <a:off x="761485" y="1305404"/>
          <a:ext cx="2828366" cy="2828366"/>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609F14-5DC3-4902-9830-5280B7602C07}">
      <dsp:nvSpPr>
        <dsp:cNvPr id="0" name=""/>
        <dsp:cNvSpPr/>
      </dsp:nvSpPr>
      <dsp:spPr>
        <a:xfrm>
          <a:off x="2175669" y="1305404"/>
          <a:ext cx="8339931" cy="2828366"/>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baseline="0"/>
            <a:t>Energy management does not advocate zero energy use; rather it is in favor of using energy as needed, with no waste</a:t>
          </a:r>
          <a:endParaRPr lang="en-US" sz="2600" kern="1200"/>
        </a:p>
      </dsp:txBody>
      <dsp:txXfrm>
        <a:off x="2175669" y="1305404"/>
        <a:ext cx="8339931" cy="1305399"/>
      </dsp:txXfrm>
    </dsp:sp>
    <dsp:sp modelId="{4ADA86D4-CEED-46A1-B384-7AA060579784}">
      <dsp:nvSpPr>
        <dsp:cNvPr id="0" name=""/>
        <dsp:cNvSpPr/>
      </dsp:nvSpPr>
      <dsp:spPr>
        <a:xfrm>
          <a:off x="1522968" y="2610804"/>
          <a:ext cx="1305400" cy="1305400"/>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C4AD11-856C-4E9A-B928-1F548AC4ECA6}">
      <dsp:nvSpPr>
        <dsp:cNvPr id="0" name=""/>
        <dsp:cNvSpPr/>
      </dsp:nvSpPr>
      <dsp:spPr>
        <a:xfrm>
          <a:off x="2175669" y="2610804"/>
          <a:ext cx="8339931" cy="1305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baseline="0"/>
            <a:t>Good energy management results in better air quality and reduced utility bills, and leads to a reduction in carbon emissions</a:t>
          </a:r>
          <a:endParaRPr lang="en-US" sz="2600" kern="1200"/>
        </a:p>
      </dsp:txBody>
      <dsp:txXfrm>
        <a:off x="2175669" y="2610804"/>
        <a:ext cx="8339931" cy="1305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822A-8C1E-4944-B37A-CA38795738AE}">
      <dsp:nvSpPr>
        <dsp:cNvPr id="0" name=""/>
        <dsp:cNvSpPr/>
      </dsp:nvSpPr>
      <dsp:spPr>
        <a:xfrm>
          <a:off x="4261" y="245168"/>
          <a:ext cx="2562394" cy="98538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ts val="600"/>
            </a:spcAft>
            <a:buNone/>
          </a:pPr>
          <a:r>
            <a:rPr lang="en-US" sz="1800" kern="1200" baseline="0"/>
            <a:t>The need for proper ventilation is high</a:t>
          </a:r>
          <a:endParaRPr lang="en-US" sz="1800" kern="1200"/>
        </a:p>
      </dsp:txBody>
      <dsp:txXfrm>
        <a:off x="4261" y="245168"/>
        <a:ext cx="2562394" cy="985383"/>
      </dsp:txXfrm>
    </dsp:sp>
    <dsp:sp modelId="{AC8E6E12-81D5-44C3-9AD8-AF9C8FDC4441}">
      <dsp:nvSpPr>
        <dsp:cNvPr id="0" name=""/>
        <dsp:cNvSpPr/>
      </dsp:nvSpPr>
      <dsp:spPr>
        <a:xfrm>
          <a:off x="4261" y="1230551"/>
          <a:ext cx="2562394" cy="346487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kern="1200" dirty="0"/>
            <a:t>People off-gas carbon dioxide and fragrances from hygiene products</a:t>
          </a:r>
        </a:p>
        <a:p>
          <a:pPr marL="171450" lvl="1" indent="-171450" algn="l" defTabSz="800100">
            <a:lnSpc>
              <a:spcPct val="100000"/>
            </a:lnSpc>
            <a:spcBef>
              <a:spcPct val="0"/>
            </a:spcBef>
            <a:spcAft>
              <a:spcPts val="600"/>
            </a:spcAft>
            <a:buChar char="•"/>
          </a:pPr>
          <a:r>
            <a:rPr lang="en-US" sz="1800" kern="1200" dirty="0"/>
            <a:t>Volatile organic compounds from finishes and furnishings</a:t>
          </a:r>
        </a:p>
        <a:p>
          <a:pPr marL="171450" lvl="1" indent="-171450" algn="l" defTabSz="800100">
            <a:lnSpc>
              <a:spcPct val="100000"/>
            </a:lnSpc>
            <a:spcBef>
              <a:spcPct val="0"/>
            </a:spcBef>
            <a:spcAft>
              <a:spcPts val="600"/>
            </a:spcAft>
            <a:buChar char="•"/>
          </a:pPr>
          <a:r>
            <a:rPr lang="en-US" sz="1800" kern="1200" dirty="0"/>
            <a:t>Cooking, cleaning, and chemistry lab</a:t>
          </a:r>
        </a:p>
      </dsp:txBody>
      <dsp:txXfrm>
        <a:off x="4261" y="1230551"/>
        <a:ext cx="2562394" cy="3464876"/>
      </dsp:txXfrm>
    </dsp:sp>
    <dsp:sp modelId="{5068B98D-3B36-4A4F-B468-D05E6D4E3684}">
      <dsp:nvSpPr>
        <dsp:cNvPr id="0" name=""/>
        <dsp:cNvSpPr/>
      </dsp:nvSpPr>
      <dsp:spPr>
        <a:xfrm>
          <a:off x="2925391" y="245168"/>
          <a:ext cx="2562394" cy="98538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ts val="600"/>
            </a:spcAft>
            <a:buNone/>
          </a:pPr>
          <a:r>
            <a:rPr lang="en-US" sz="1800" kern="1200" baseline="0"/>
            <a:t>Residential buildings do not have ventilation systems</a:t>
          </a:r>
          <a:endParaRPr lang="en-US" sz="1800" kern="1200"/>
        </a:p>
      </dsp:txBody>
      <dsp:txXfrm>
        <a:off x="2925391" y="245168"/>
        <a:ext cx="2562394" cy="985383"/>
      </dsp:txXfrm>
    </dsp:sp>
    <dsp:sp modelId="{92F92FD1-4815-4E01-AEB5-24AE00B13963}">
      <dsp:nvSpPr>
        <dsp:cNvPr id="0" name=""/>
        <dsp:cNvSpPr/>
      </dsp:nvSpPr>
      <dsp:spPr>
        <a:xfrm>
          <a:off x="2925391" y="1230551"/>
          <a:ext cx="2562394" cy="346487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kern="1200"/>
            <a:t>Lower occupancy density</a:t>
          </a:r>
        </a:p>
        <a:p>
          <a:pPr marL="171450" lvl="1" indent="-171450" algn="l" defTabSz="800100">
            <a:lnSpc>
              <a:spcPct val="100000"/>
            </a:lnSpc>
            <a:spcBef>
              <a:spcPct val="0"/>
            </a:spcBef>
            <a:spcAft>
              <a:spcPts val="600"/>
            </a:spcAft>
            <a:buChar char="•"/>
          </a:pPr>
          <a:r>
            <a:rPr lang="en-US" sz="1800" kern="1200"/>
            <a:t>Buildings often “breathe” well enough</a:t>
          </a:r>
        </a:p>
      </dsp:txBody>
      <dsp:txXfrm>
        <a:off x="2925391" y="1230551"/>
        <a:ext cx="2562394" cy="3464876"/>
      </dsp:txXfrm>
    </dsp:sp>
    <dsp:sp modelId="{10E0B685-FF19-4EE9-81C5-E04182FA09A6}">
      <dsp:nvSpPr>
        <dsp:cNvPr id="0" name=""/>
        <dsp:cNvSpPr/>
      </dsp:nvSpPr>
      <dsp:spPr>
        <a:xfrm>
          <a:off x="5846521" y="245168"/>
          <a:ext cx="2562394" cy="98538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ts val="600"/>
            </a:spcAft>
            <a:buNone/>
          </a:pPr>
          <a:r>
            <a:rPr lang="en-US" sz="1800" kern="1200" baseline="0"/>
            <a:t>Commercial buildings must have ventilation systems</a:t>
          </a:r>
          <a:endParaRPr lang="en-US" sz="1800" kern="1200"/>
        </a:p>
      </dsp:txBody>
      <dsp:txXfrm>
        <a:off x="5846521" y="245168"/>
        <a:ext cx="2562394" cy="985383"/>
      </dsp:txXfrm>
    </dsp:sp>
    <dsp:sp modelId="{F98561B9-4626-47F2-840D-C6C87A22832C}">
      <dsp:nvSpPr>
        <dsp:cNvPr id="0" name=""/>
        <dsp:cNvSpPr/>
      </dsp:nvSpPr>
      <dsp:spPr>
        <a:xfrm>
          <a:off x="5846521" y="1230551"/>
          <a:ext cx="2562394" cy="346487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kern="1200"/>
            <a:t>High occupancy density</a:t>
          </a:r>
        </a:p>
        <a:p>
          <a:pPr marL="171450" lvl="1" indent="-171450" algn="l" defTabSz="800100">
            <a:lnSpc>
              <a:spcPct val="100000"/>
            </a:lnSpc>
            <a:spcBef>
              <a:spcPct val="0"/>
            </a:spcBef>
            <a:spcAft>
              <a:spcPts val="600"/>
            </a:spcAft>
            <a:buChar char="•"/>
          </a:pPr>
          <a:r>
            <a:rPr lang="en-US" sz="1800" kern="1200" dirty="0"/>
            <a:t>Very well sealed buildings</a:t>
          </a:r>
        </a:p>
        <a:p>
          <a:pPr marL="171450" lvl="1" indent="-171450" algn="l" defTabSz="800100">
            <a:lnSpc>
              <a:spcPct val="100000"/>
            </a:lnSpc>
            <a:spcBef>
              <a:spcPct val="0"/>
            </a:spcBef>
            <a:spcAft>
              <a:spcPts val="600"/>
            </a:spcAft>
            <a:buChar char="•"/>
          </a:pPr>
          <a:r>
            <a:rPr lang="en-US" sz="1800" kern="1200" dirty="0"/>
            <a:t>Ventilation is measured in “room changes per hour”</a:t>
          </a:r>
        </a:p>
        <a:p>
          <a:pPr marL="171450" lvl="1" indent="-171450" algn="l" defTabSz="800100">
            <a:lnSpc>
              <a:spcPct val="100000"/>
            </a:lnSpc>
            <a:spcBef>
              <a:spcPct val="0"/>
            </a:spcBef>
            <a:spcAft>
              <a:spcPts val="600"/>
            </a:spcAft>
            <a:buChar char="•"/>
          </a:pPr>
          <a:r>
            <a:rPr lang="en-US" sz="1800" kern="1200" dirty="0"/>
            <a:t>Minimal commercial ventilation is 2.5 room changes in one hour</a:t>
          </a:r>
        </a:p>
      </dsp:txBody>
      <dsp:txXfrm>
        <a:off x="5846521" y="1230551"/>
        <a:ext cx="2562394" cy="3464876"/>
      </dsp:txXfrm>
    </dsp:sp>
    <dsp:sp modelId="{407DEB45-8217-4F79-B49F-E160B7FC878A}">
      <dsp:nvSpPr>
        <dsp:cNvPr id="0" name=""/>
        <dsp:cNvSpPr/>
      </dsp:nvSpPr>
      <dsp:spPr>
        <a:xfrm>
          <a:off x="8767650" y="245168"/>
          <a:ext cx="2562394" cy="98538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ts val="600"/>
            </a:spcAft>
            <a:buNone/>
          </a:pPr>
          <a:r>
            <a:rPr lang="en-US" sz="1800" kern="1200" baseline="0"/>
            <a:t>Separate air handlers inject fresh air into commercial buildings</a:t>
          </a:r>
          <a:endParaRPr lang="en-US" sz="1800" kern="1200"/>
        </a:p>
      </dsp:txBody>
      <dsp:txXfrm>
        <a:off x="8767650" y="245168"/>
        <a:ext cx="2562394" cy="985383"/>
      </dsp:txXfrm>
    </dsp:sp>
    <dsp:sp modelId="{6A536079-5AB5-40DE-AD98-08753973865D}">
      <dsp:nvSpPr>
        <dsp:cNvPr id="0" name=""/>
        <dsp:cNvSpPr/>
      </dsp:nvSpPr>
      <dsp:spPr>
        <a:xfrm>
          <a:off x="8767650" y="1230551"/>
          <a:ext cx="2562394" cy="346487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kern="1200"/>
            <a:t>Typically are zoned – one air handler ventilates a specific zone of the building</a:t>
          </a:r>
        </a:p>
        <a:p>
          <a:pPr marL="171450" lvl="1" indent="-171450" algn="l" defTabSz="800100">
            <a:lnSpc>
              <a:spcPct val="100000"/>
            </a:lnSpc>
            <a:spcBef>
              <a:spcPct val="0"/>
            </a:spcBef>
            <a:spcAft>
              <a:spcPts val="600"/>
            </a:spcAft>
            <a:buChar char="•"/>
          </a:pPr>
          <a:r>
            <a:rPr lang="en-US" sz="1800" kern="1200"/>
            <a:t>Have multiple filters that need regular replacing</a:t>
          </a:r>
        </a:p>
        <a:p>
          <a:pPr marL="171450" lvl="1" indent="-171450" algn="l" defTabSz="800100">
            <a:lnSpc>
              <a:spcPct val="100000"/>
            </a:lnSpc>
            <a:spcBef>
              <a:spcPct val="0"/>
            </a:spcBef>
            <a:spcAft>
              <a:spcPts val="600"/>
            </a:spcAft>
            <a:buChar char="•"/>
          </a:pPr>
          <a:r>
            <a:rPr lang="en-US" sz="1800" kern="1200" dirty="0"/>
            <a:t>Covid restrictions may have required filters the air handlers were not designed to use</a:t>
          </a:r>
        </a:p>
      </dsp:txBody>
      <dsp:txXfrm>
        <a:off x="8767650" y="1230551"/>
        <a:ext cx="2562394" cy="34648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9F29D-C4A2-43BD-B30B-C0107F824E6F}">
      <dsp:nvSpPr>
        <dsp:cNvPr id="0" name=""/>
        <dsp:cNvSpPr/>
      </dsp:nvSpPr>
      <dsp:spPr>
        <a:xfrm>
          <a:off x="0" y="625333"/>
          <a:ext cx="6253162" cy="8634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Incandescent (less common)</a:t>
          </a:r>
        </a:p>
      </dsp:txBody>
      <dsp:txXfrm>
        <a:off x="42151" y="667484"/>
        <a:ext cx="6168860" cy="779158"/>
      </dsp:txXfrm>
    </dsp:sp>
    <dsp:sp modelId="{7F325A7B-FA0D-46DE-A479-3A6B74E30213}">
      <dsp:nvSpPr>
        <dsp:cNvPr id="0" name=""/>
        <dsp:cNvSpPr/>
      </dsp:nvSpPr>
      <dsp:spPr>
        <a:xfrm>
          <a:off x="0" y="1612793"/>
          <a:ext cx="6253162" cy="863460"/>
        </a:xfrm>
        <a:prstGeom prst="roundRect">
          <a:avLst/>
        </a:prstGeom>
        <a:solidFill>
          <a:schemeClr val="accent3">
            <a:hueOff val="13567"/>
            <a:satOff val="0"/>
            <a:lumOff val="-90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Fluorescent (most common)</a:t>
          </a:r>
        </a:p>
      </dsp:txBody>
      <dsp:txXfrm>
        <a:off x="42151" y="1654944"/>
        <a:ext cx="6168860" cy="779158"/>
      </dsp:txXfrm>
    </dsp:sp>
    <dsp:sp modelId="{033BBC5F-F6B7-4657-BD1A-08178D163338}">
      <dsp:nvSpPr>
        <dsp:cNvPr id="0" name=""/>
        <dsp:cNvSpPr/>
      </dsp:nvSpPr>
      <dsp:spPr>
        <a:xfrm>
          <a:off x="0" y="2579933"/>
          <a:ext cx="6253162" cy="863460"/>
        </a:xfrm>
        <a:prstGeom prst="roundRect">
          <a:avLst/>
        </a:prstGeom>
        <a:solidFill>
          <a:schemeClr val="accent3">
            <a:hueOff val="27134"/>
            <a:satOff val="0"/>
            <a:lumOff val="-1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High Intensity Discharge (HID)</a:t>
          </a:r>
        </a:p>
      </dsp:txBody>
      <dsp:txXfrm>
        <a:off x="42151" y="2622084"/>
        <a:ext cx="6168860" cy="779158"/>
      </dsp:txXfrm>
    </dsp:sp>
    <dsp:sp modelId="{409D8EB3-30ED-48A8-B5F0-9C73BC9FCE02}">
      <dsp:nvSpPr>
        <dsp:cNvPr id="0" name=""/>
        <dsp:cNvSpPr/>
      </dsp:nvSpPr>
      <dsp:spPr>
        <a:xfrm>
          <a:off x="0" y="3547073"/>
          <a:ext cx="6253162" cy="863460"/>
        </a:xfrm>
        <a:prstGeom prst="roundRect">
          <a:avLst/>
        </a:prstGeom>
        <a:solidFill>
          <a:schemeClr val="accent3">
            <a:hueOff val="40702"/>
            <a:satOff val="0"/>
            <a:lumOff val="-2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Light Emitting Diode (LED)</a:t>
          </a:r>
        </a:p>
      </dsp:txBody>
      <dsp:txXfrm>
        <a:off x="42151" y="3589224"/>
        <a:ext cx="6168860" cy="7791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81DF1-41F0-4CB4-8761-D1ED6787D206}">
      <dsp:nvSpPr>
        <dsp:cNvPr id="0" name=""/>
        <dsp:cNvSpPr/>
      </dsp:nvSpPr>
      <dsp:spPr>
        <a:xfrm>
          <a:off x="0" y="85467"/>
          <a:ext cx="5257800" cy="1034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a:t>Mercury vapor changes electric current into UV light</a:t>
          </a:r>
          <a:endParaRPr lang="en-US" sz="2600" kern="1200"/>
        </a:p>
      </dsp:txBody>
      <dsp:txXfrm>
        <a:off x="50489" y="135956"/>
        <a:ext cx="5156822" cy="933302"/>
      </dsp:txXfrm>
    </dsp:sp>
    <dsp:sp modelId="{483269D4-32DA-4C11-9960-2D9F6A1DFE40}">
      <dsp:nvSpPr>
        <dsp:cNvPr id="0" name=""/>
        <dsp:cNvSpPr/>
      </dsp:nvSpPr>
      <dsp:spPr>
        <a:xfrm>
          <a:off x="0" y="1194627"/>
          <a:ext cx="5257800" cy="1034280"/>
        </a:xfrm>
        <a:prstGeom prst="roundRect">
          <a:avLst/>
        </a:prstGeom>
        <a:solidFill>
          <a:schemeClr val="accent2">
            <a:hueOff val="1371772"/>
            <a:satOff val="0"/>
            <a:lumOff val="1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a:t>Phosphor coating changes UV light into visible light</a:t>
          </a:r>
          <a:endParaRPr lang="en-US" sz="2600" kern="1200"/>
        </a:p>
      </dsp:txBody>
      <dsp:txXfrm>
        <a:off x="50489" y="1245116"/>
        <a:ext cx="5156822" cy="933302"/>
      </dsp:txXfrm>
    </dsp:sp>
    <dsp:sp modelId="{F7726261-179B-4BE4-8C6F-3C05D9505A10}">
      <dsp:nvSpPr>
        <dsp:cNvPr id="0" name=""/>
        <dsp:cNvSpPr/>
      </dsp:nvSpPr>
      <dsp:spPr>
        <a:xfrm>
          <a:off x="0" y="2303787"/>
          <a:ext cx="5257800" cy="1034280"/>
        </a:xfrm>
        <a:prstGeom prst="roundRect">
          <a:avLst/>
        </a:prstGeom>
        <a:solidFill>
          <a:schemeClr val="accent2">
            <a:hueOff val="2743543"/>
            <a:satOff val="0"/>
            <a:lumOff val="2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a:t>Requires a ballast</a:t>
          </a:r>
          <a:endParaRPr lang="en-US" sz="2600" kern="1200"/>
        </a:p>
      </dsp:txBody>
      <dsp:txXfrm>
        <a:off x="50489" y="2354276"/>
        <a:ext cx="5156822" cy="933302"/>
      </dsp:txXfrm>
    </dsp:sp>
    <dsp:sp modelId="{C05CECD6-66DF-4D22-84C3-20885615017F}">
      <dsp:nvSpPr>
        <dsp:cNvPr id="0" name=""/>
        <dsp:cNvSpPr/>
      </dsp:nvSpPr>
      <dsp:spPr>
        <a:xfrm>
          <a:off x="0" y="3338067"/>
          <a:ext cx="52578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Magnetic ballasts are old-school</a:t>
          </a:r>
        </a:p>
        <a:p>
          <a:pPr marL="228600" lvl="1" indent="-228600" algn="l" defTabSz="889000">
            <a:lnSpc>
              <a:spcPct val="90000"/>
            </a:lnSpc>
            <a:spcBef>
              <a:spcPct val="0"/>
            </a:spcBef>
            <a:spcAft>
              <a:spcPct val="20000"/>
            </a:spcAft>
            <a:buChar char="•"/>
          </a:pPr>
          <a:r>
            <a:rPr lang="en-US" sz="2000" kern="1200"/>
            <a:t>Electronic ballasts are newer and much, much, much more efficient</a:t>
          </a:r>
        </a:p>
      </dsp:txBody>
      <dsp:txXfrm>
        <a:off x="0" y="3338067"/>
        <a:ext cx="5257800" cy="9687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4DFA6-B80A-4732-9858-193D6BDCB487}">
      <dsp:nvSpPr>
        <dsp:cNvPr id="0" name=""/>
        <dsp:cNvSpPr/>
      </dsp:nvSpPr>
      <dsp:spPr>
        <a:xfrm>
          <a:off x="0" y="531"/>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840CCF-1AF4-40EB-A950-2AF24CC30A25}">
      <dsp:nvSpPr>
        <dsp:cNvPr id="0" name=""/>
        <dsp:cNvSpPr/>
      </dsp:nvSpPr>
      <dsp:spPr>
        <a:xfrm>
          <a:off x="0" y="53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Solid, very efficient</a:t>
          </a:r>
        </a:p>
      </dsp:txBody>
      <dsp:txXfrm>
        <a:off x="0" y="531"/>
        <a:ext cx="5181600" cy="870055"/>
      </dsp:txXfrm>
    </dsp:sp>
    <dsp:sp modelId="{BB85AB3B-0ABD-46C3-B72B-13B379143F69}">
      <dsp:nvSpPr>
        <dsp:cNvPr id="0" name=""/>
        <dsp:cNvSpPr/>
      </dsp:nvSpPr>
      <dsp:spPr>
        <a:xfrm>
          <a:off x="0" y="870586"/>
          <a:ext cx="5181600" cy="0"/>
        </a:xfrm>
        <a:prstGeom prst="line">
          <a:avLst/>
        </a:prstGeom>
        <a:solidFill>
          <a:schemeClr val="accent2">
            <a:hueOff val="685886"/>
            <a:satOff val="0"/>
            <a:lumOff val="6716"/>
            <a:alphaOff val="0"/>
          </a:schemeClr>
        </a:solidFill>
        <a:ln w="12700" cap="flat" cmpd="sng" algn="ctr">
          <a:solidFill>
            <a:schemeClr val="accent2">
              <a:hueOff val="685886"/>
              <a:satOff val="0"/>
              <a:lumOff val="67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5CE00-29B5-4E2D-87FF-10F89C4530A6}">
      <dsp:nvSpPr>
        <dsp:cNvPr id="0" name=""/>
        <dsp:cNvSpPr/>
      </dsp:nvSpPr>
      <dsp:spPr>
        <a:xfrm>
          <a:off x="0" y="87058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Works like a PV cell in reverse</a:t>
          </a:r>
        </a:p>
      </dsp:txBody>
      <dsp:txXfrm>
        <a:off x="0" y="870586"/>
        <a:ext cx="5181600" cy="870055"/>
      </dsp:txXfrm>
    </dsp:sp>
    <dsp:sp modelId="{E08EE9AC-F7DC-48C1-B490-D89572463F0B}">
      <dsp:nvSpPr>
        <dsp:cNvPr id="0" name=""/>
        <dsp:cNvSpPr/>
      </dsp:nvSpPr>
      <dsp:spPr>
        <a:xfrm>
          <a:off x="0" y="1740641"/>
          <a:ext cx="5181600" cy="0"/>
        </a:xfrm>
        <a:prstGeom prst="line">
          <a:avLst/>
        </a:prstGeom>
        <a:solidFill>
          <a:schemeClr val="accent2">
            <a:hueOff val="1371772"/>
            <a:satOff val="0"/>
            <a:lumOff val="13431"/>
            <a:alphaOff val="0"/>
          </a:schemeClr>
        </a:solidFill>
        <a:ln w="12700" cap="flat" cmpd="sng" algn="ctr">
          <a:solidFill>
            <a:schemeClr val="accent2">
              <a:hueOff val="1371772"/>
              <a:satOff val="0"/>
              <a:lumOff val="1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609F19-3726-4EA0-83FB-3AFE8532198D}">
      <dsp:nvSpPr>
        <dsp:cNvPr id="0" name=""/>
        <dsp:cNvSpPr/>
      </dsp:nvSpPr>
      <dsp:spPr>
        <a:xfrm>
          <a:off x="0" y="174064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Current will only flow in one direction</a:t>
          </a:r>
        </a:p>
      </dsp:txBody>
      <dsp:txXfrm>
        <a:off x="0" y="1740641"/>
        <a:ext cx="5181600" cy="870055"/>
      </dsp:txXfrm>
    </dsp:sp>
    <dsp:sp modelId="{AFC92076-2B3E-44F1-BFF2-706DBFC0FBD5}">
      <dsp:nvSpPr>
        <dsp:cNvPr id="0" name=""/>
        <dsp:cNvSpPr/>
      </dsp:nvSpPr>
      <dsp:spPr>
        <a:xfrm>
          <a:off x="0" y="2610696"/>
          <a:ext cx="5181600" cy="0"/>
        </a:xfrm>
        <a:prstGeom prst="line">
          <a:avLst/>
        </a:prstGeom>
        <a:solidFill>
          <a:schemeClr val="accent2">
            <a:hueOff val="2057658"/>
            <a:satOff val="0"/>
            <a:lumOff val="20147"/>
            <a:alphaOff val="0"/>
          </a:schemeClr>
        </a:solidFill>
        <a:ln w="12700" cap="flat" cmpd="sng" algn="ctr">
          <a:solidFill>
            <a:schemeClr val="accent2">
              <a:hueOff val="2057658"/>
              <a:satOff val="0"/>
              <a:lumOff val="201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D2B75E-53AF-4957-96B2-3F2669437108}">
      <dsp:nvSpPr>
        <dsp:cNvPr id="0" name=""/>
        <dsp:cNvSpPr/>
      </dsp:nvSpPr>
      <dsp:spPr>
        <a:xfrm>
          <a:off x="0" y="261069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Current energizes electrons and they move from N-type across depletion zone to P-type</a:t>
          </a:r>
        </a:p>
      </dsp:txBody>
      <dsp:txXfrm>
        <a:off x="0" y="2610696"/>
        <a:ext cx="5181600" cy="870055"/>
      </dsp:txXfrm>
    </dsp:sp>
    <dsp:sp modelId="{F6E52332-E33C-4CDD-9288-86FD9D2D514A}">
      <dsp:nvSpPr>
        <dsp:cNvPr id="0" name=""/>
        <dsp:cNvSpPr/>
      </dsp:nvSpPr>
      <dsp:spPr>
        <a:xfrm>
          <a:off x="0" y="3480751"/>
          <a:ext cx="5181600" cy="0"/>
        </a:xfrm>
        <a:prstGeom prst="line">
          <a:avLst/>
        </a:prstGeom>
        <a:solidFill>
          <a:schemeClr val="accent2">
            <a:hueOff val="2743543"/>
            <a:satOff val="0"/>
            <a:lumOff val="26863"/>
            <a:alphaOff val="0"/>
          </a:schemeClr>
        </a:solidFill>
        <a:ln w="12700" cap="flat" cmpd="sng" algn="ctr">
          <a:solidFill>
            <a:schemeClr val="accent2">
              <a:hueOff val="2743543"/>
              <a:satOff val="0"/>
              <a:lumOff val="2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3F997-F40D-4AC1-8EC6-8F4781F14839}">
      <dsp:nvSpPr>
        <dsp:cNvPr id="0" name=""/>
        <dsp:cNvSpPr/>
      </dsp:nvSpPr>
      <dsp:spPr>
        <a:xfrm>
          <a:off x="0" y="348075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Electrons then return to lower energy state and release energy as light</a:t>
          </a:r>
        </a:p>
      </dsp:txBody>
      <dsp:txXfrm>
        <a:off x="0" y="3480751"/>
        <a:ext cx="5181600" cy="8700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ACA81-823D-4ED4-A066-003CE1371CA8}">
      <dsp:nvSpPr>
        <dsp:cNvPr id="0" name=""/>
        <dsp:cNvSpPr/>
      </dsp:nvSpPr>
      <dsp:spPr>
        <a:xfrm>
          <a:off x="3286" y="64227"/>
          <a:ext cx="3203971" cy="73034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baseline="0"/>
            <a:t>Dimmer Beware</a:t>
          </a:r>
          <a:endParaRPr lang="en-US" sz="2000" kern="1200"/>
        </a:p>
      </dsp:txBody>
      <dsp:txXfrm>
        <a:off x="3286" y="64227"/>
        <a:ext cx="3203971" cy="730347"/>
      </dsp:txXfrm>
    </dsp:sp>
    <dsp:sp modelId="{BAF0A0EA-E3EC-4367-8427-102F1B6702F1}">
      <dsp:nvSpPr>
        <dsp:cNvPr id="0" name=""/>
        <dsp:cNvSpPr/>
      </dsp:nvSpPr>
      <dsp:spPr>
        <a:xfrm>
          <a:off x="3286" y="794575"/>
          <a:ext cx="3203971" cy="37331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a:t>Can only dim down to 5 to 20% (incandescents down to 1%)</a:t>
          </a:r>
          <a:endParaRPr lang="en-US" sz="2000" kern="1200"/>
        </a:p>
        <a:p>
          <a:pPr marL="228600" lvl="1" indent="-228600" algn="l" defTabSz="889000">
            <a:lnSpc>
              <a:spcPct val="90000"/>
            </a:lnSpc>
            <a:spcBef>
              <a:spcPct val="0"/>
            </a:spcBef>
            <a:spcAft>
              <a:spcPct val="15000"/>
            </a:spcAft>
            <a:buChar char="•"/>
          </a:pPr>
          <a:r>
            <a:rPr lang="en-US" sz="2000" kern="1200" baseline="0"/>
            <a:t>LED Dropout = sudden drop to zero as approach the maximum dim percentage</a:t>
          </a:r>
          <a:endParaRPr lang="en-US" sz="2000" kern="1200"/>
        </a:p>
        <a:p>
          <a:pPr marL="228600" lvl="1" indent="-228600" algn="l" defTabSz="889000">
            <a:lnSpc>
              <a:spcPct val="90000"/>
            </a:lnSpc>
            <a:spcBef>
              <a:spcPct val="0"/>
            </a:spcBef>
            <a:spcAft>
              <a:spcPct val="15000"/>
            </a:spcAft>
            <a:buChar char="•"/>
          </a:pPr>
          <a:r>
            <a:rPr lang="en-US" sz="2000" kern="1200" baseline="0"/>
            <a:t>Flickering or “dead travel” which is how far the dimmer switch decreases before the lamp dims</a:t>
          </a:r>
          <a:endParaRPr lang="en-US" sz="2000" kern="1200"/>
        </a:p>
      </dsp:txBody>
      <dsp:txXfrm>
        <a:off x="3286" y="794575"/>
        <a:ext cx="3203971" cy="3733199"/>
      </dsp:txXfrm>
    </dsp:sp>
    <dsp:sp modelId="{B396E309-75F0-4FD4-B05E-BF23D9D6FE4D}">
      <dsp:nvSpPr>
        <dsp:cNvPr id="0" name=""/>
        <dsp:cNvSpPr/>
      </dsp:nvSpPr>
      <dsp:spPr>
        <a:xfrm>
          <a:off x="3655814" y="64227"/>
          <a:ext cx="3203971" cy="73034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baseline="0"/>
            <a:t>Pulse-width Modulation</a:t>
          </a:r>
          <a:endParaRPr lang="en-US" sz="2000" kern="1200"/>
        </a:p>
      </dsp:txBody>
      <dsp:txXfrm>
        <a:off x="3655814" y="64227"/>
        <a:ext cx="3203971" cy="730347"/>
      </dsp:txXfrm>
    </dsp:sp>
    <dsp:sp modelId="{D4EF7626-3B6B-4DCB-AA0D-A1BD0E89B265}">
      <dsp:nvSpPr>
        <dsp:cNvPr id="0" name=""/>
        <dsp:cNvSpPr/>
      </dsp:nvSpPr>
      <dsp:spPr>
        <a:xfrm>
          <a:off x="3655814" y="794575"/>
          <a:ext cx="3203971" cy="37331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a:t>Turn the LED on and off at a very high speed</a:t>
          </a:r>
          <a:endParaRPr lang="en-US" sz="2000" kern="1200"/>
        </a:p>
        <a:p>
          <a:pPr marL="228600" lvl="1" indent="-228600" algn="l" defTabSz="889000">
            <a:lnSpc>
              <a:spcPct val="90000"/>
            </a:lnSpc>
            <a:spcBef>
              <a:spcPct val="0"/>
            </a:spcBef>
            <a:spcAft>
              <a:spcPct val="15000"/>
            </a:spcAft>
            <a:buChar char="•"/>
          </a:pPr>
          <a:r>
            <a:rPr lang="en-US" sz="2000" kern="1200" baseline="0"/>
            <a:t>Pro: LED is on less time</a:t>
          </a:r>
          <a:endParaRPr lang="en-US" sz="2000" kern="1200"/>
        </a:p>
        <a:p>
          <a:pPr marL="228600" lvl="1" indent="-228600" algn="l" defTabSz="889000">
            <a:lnSpc>
              <a:spcPct val="90000"/>
            </a:lnSpc>
            <a:spcBef>
              <a:spcPct val="0"/>
            </a:spcBef>
            <a:spcAft>
              <a:spcPct val="15000"/>
            </a:spcAft>
            <a:buChar char="•"/>
          </a:pPr>
          <a:r>
            <a:rPr lang="en-US" sz="2000" kern="1200" baseline="0"/>
            <a:t>Con: Potential for noise, flickering, and electromagnetic interference</a:t>
          </a:r>
          <a:endParaRPr lang="en-US" sz="2000" kern="1200"/>
        </a:p>
      </dsp:txBody>
      <dsp:txXfrm>
        <a:off x="3655814" y="794575"/>
        <a:ext cx="3203971" cy="3733199"/>
      </dsp:txXfrm>
    </dsp:sp>
    <dsp:sp modelId="{BE8DE0B8-C25F-45A7-A50A-EDFB82DF60F2}">
      <dsp:nvSpPr>
        <dsp:cNvPr id="0" name=""/>
        <dsp:cNvSpPr/>
      </dsp:nvSpPr>
      <dsp:spPr>
        <a:xfrm>
          <a:off x="7308342" y="64227"/>
          <a:ext cx="3203971" cy="73034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baseline="0"/>
            <a:t>Constant Current Reduction</a:t>
          </a:r>
          <a:endParaRPr lang="en-US" sz="2000" kern="1200"/>
        </a:p>
      </dsp:txBody>
      <dsp:txXfrm>
        <a:off x="7308342" y="64227"/>
        <a:ext cx="3203971" cy="730347"/>
      </dsp:txXfrm>
    </dsp:sp>
    <dsp:sp modelId="{4C0A5D11-5E92-4AA2-BD09-1AF3ABE9F6D7}">
      <dsp:nvSpPr>
        <dsp:cNvPr id="0" name=""/>
        <dsp:cNvSpPr/>
      </dsp:nvSpPr>
      <dsp:spPr>
        <a:xfrm>
          <a:off x="7308342" y="794575"/>
          <a:ext cx="3203971" cy="37331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a:t>A.k.a. analog dimming</a:t>
          </a:r>
          <a:endParaRPr lang="en-US" sz="2000" kern="1200"/>
        </a:p>
        <a:p>
          <a:pPr marL="228600" lvl="1" indent="-228600" algn="l" defTabSz="889000">
            <a:lnSpc>
              <a:spcPct val="90000"/>
            </a:lnSpc>
            <a:spcBef>
              <a:spcPct val="0"/>
            </a:spcBef>
            <a:spcAft>
              <a:spcPct val="15000"/>
            </a:spcAft>
            <a:buChar char="•"/>
          </a:pPr>
          <a:r>
            <a:rPr lang="en-US" sz="2000" kern="1200" baseline="0"/>
            <a:t>Reduced current to light the lamp</a:t>
          </a:r>
          <a:endParaRPr lang="en-US" sz="2000" kern="1200"/>
        </a:p>
        <a:p>
          <a:pPr marL="228600" lvl="1" indent="-228600" algn="l" defTabSz="889000">
            <a:lnSpc>
              <a:spcPct val="90000"/>
            </a:lnSpc>
            <a:spcBef>
              <a:spcPct val="0"/>
            </a:spcBef>
            <a:spcAft>
              <a:spcPct val="15000"/>
            </a:spcAft>
            <a:buChar char="•"/>
          </a:pPr>
          <a:r>
            <a:rPr lang="en-US" sz="2000" kern="1200" baseline="0"/>
            <a:t>Pro: Increased lamp life because thermal energy generation is decreased</a:t>
          </a:r>
          <a:endParaRPr lang="en-US" sz="2000" kern="1200"/>
        </a:p>
        <a:p>
          <a:pPr marL="228600" lvl="1" indent="-228600" algn="l" defTabSz="889000">
            <a:lnSpc>
              <a:spcPct val="90000"/>
            </a:lnSpc>
            <a:spcBef>
              <a:spcPct val="0"/>
            </a:spcBef>
            <a:spcAft>
              <a:spcPct val="15000"/>
            </a:spcAft>
            <a:buChar char="•"/>
          </a:pPr>
          <a:r>
            <a:rPr lang="en-US" sz="2000" kern="1200" baseline="0"/>
            <a:t>Con: Color temperature is not always maintained</a:t>
          </a:r>
          <a:endParaRPr lang="en-US" sz="2000" kern="1200"/>
        </a:p>
      </dsp:txBody>
      <dsp:txXfrm>
        <a:off x="7308342" y="794575"/>
        <a:ext cx="3203971" cy="37331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12BE3-03C0-4413-925B-72BACB6CC6EB}">
      <dsp:nvSpPr>
        <dsp:cNvPr id="0" name=""/>
        <dsp:cNvSpPr/>
      </dsp:nvSpPr>
      <dsp:spPr>
        <a:xfrm>
          <a:off x="1466855" y="222379"/>
          <a:ext cx="4139386" cy="1293558"/>
        </a:xfrm>
        <a:prstGeom prst="rect">
          <a:avLst/>
        </a:prstGeom>
        <a:solidFill>
          <a:schemeClr val="bg1">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All systems have to be in good working order to be efficient</a:t>
          </a:r>
        </a:p>
      </dsp:txBody>
      <dsp:txXfrm>
        <a:off x="1466855" y="222379"/>
        <a:ext cx="4139386" cy="1293558"/>
      </dsp:txXfrm>
    </dsp:sp>
    <dsp:sp modelId="{B6D49520-4974-4F63-B26F-AE00C0A648D0}">
      <dsp:nvSpPr>
        <dsp:cNvPr id="0" name=""/>
        <dsp:cNvSpPr/>
      </dsp:nvSpPr>
      <dsp:spPr>
        <a:xfrm>
          <a:off x="1294380" y="35532"/>
          <a:ext cx="905490" cy="13582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229554-ACDA-47AE-9A1C-CA9CF4573164}">
      <dsp:nvSpPr>
        <dsp:cNvPr id="0" name=""/>
        <dsp:cNvSpPr/>
      </dsp:nvSpPr>
      <dsp:spPr>
        <a:xfrm>
          <a:off x="5960672" y="222379"/>
          <a:ext cx="4139386" cy="1293558"/>
        </a:xfrm>
        <a:prstGeom prst="rect">
          <a:avLst/>
        </a:prstGeom>
        <a:solidFill>
          <a:schemeClr val="bg1">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Air flow in and out of building must be regulated</a:t>
          </a:r>
        </a:p>
      </dsp:txBody>
      <dsp:txXfrm>
        <a:off x="5960672" y="222379"/>
        <a:ext cx="4139386" cy="1293558"/>
      </dsp:txXfrm>
    </dsp:sp>
    <dsp:sp modelId="{6DC57818-BD5F-4AC3-AD1F-A2E6359BB02B}">
      <dsp:nvSpPr>
        <dsp:cNvPr id="0" name=""/>
        <dsp:cNvSpPr/>
      </dsp:nvSpPr>
      <dsp:spPr>
        <a:xfrm>
          <a:off x="5788198" y="35532"/>
          <a:ext cx="905490" cy="13582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35E4C1-E555-4AA7-A31C-74CA9FAFA551}">
      <dsp:nvSpPr>
        <dsp:cNvPr id="0" name=""/>
        <dsp:cNvSpPr/>
      </dsp:nvSpPr>
      <dsp:spPr>
        <a:xfrm>
          <a:off x="1466855" y="1850825"/>
          <a:ext cx="4139386" cy="1293558"/>
        </a:xfrm>
        <a:prstGeom prst="rect">
          <a:avLst/>
        </a:prstGeom>
        <a:solidFill>
          <a:schemeClr val="bg1">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Entire building envelope must be properly insulated</a:t>
          </a:r>
        </a:p>
      </dsp:txBody>
      <dsp:txXfrm>
        <a:off x="1466855" y="1850825"/>
        <a:ext cx="4139386" cy="1293558"/>
      </dsp:txXfrm>
    </dsp:sp>
    <dsp:sp modelId="{9628AA3B-03A0-417E-885F-085C4D3CB1DC}">
      <dsp:nvSpPr>
        <dsp:cNvPr id="0" name=""/>
        <dsp:cNvSpPr/>
      </dsp:nvSpPr>
      <dsp:spPr>
        <a:xfrm>
          <a:off x="1294380" y="1663978"/>
          <a:ext cx="905490" cy="13582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A4D30B-8BF7-4199-A071-E4BD788C7813}">
      <dsp:nvSpPr>
        <dsp:cNvPr id="0" name=""/>
        <dsp:cNvSpPr/>
      </dsp:nvSpPr>
      <dsp:spPr>
        <a:xfrm>
          <a:off x="5960672" y="1850825"/>
          <a:ext cx="4139386" cy="1293558"/>
        </a:xfrm>
        <a:prstGeom prst="rect">
          <a:avLst/>
        </a:prstGeom>
        <a:solidFill>
          <a:schemeClr val="bg1">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Interruptions in building envelope (doors, windows, light fixtures, chimneys, etc.) must be properly sealed</a:t>
          </a:r>
        </a:p>
      </dsp:txBody>
      <dsp:txXfrm>
        <a:off x="5960672" y="1850825"/>
        <a:ext cx="4139386" cy="1293558"/>
      </dsp:txXfrm>
    </dsp:sp>
    <dsp:sp modelId="{4192D5E1-8166-4EFE-A8D5-B4C52FD5765C}">
      <dsp:nvSpPr>
        <dsp:cNvPr id="0" name=""/>
        <dsp:cNvSpPr/>
      </dsp:nvSpPr>
      <dsp:spPr>
        <a:xfrm>
          <a:off x="5788198" y="1663978"/>
          <a:ext cx="905490" cy="13582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9C906C-5126-4744-A5CF-0FE6F185D8C7}">
      <dsp:nvSpPr>
        <dsp:cNvPr id="0" name=""/>
        <dsp:cNvSpPr/>
      </dsp:nvSpPr>
      <dsp:spPr>
        <a:xfrm>
          <a:off x="1466855" y="3479271"/>
          <a:ext cx="4139386" cy="1293558"/>
        </a:xfrm>
        <a:prstGeom prst="rect">
          <a:avLst/>
        </a:prstGeom>
        <a:solidFill>
          <a:schemeClr val="bg1">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HVAC must be cleaned and maintained</a:t>
          </a:r>
        </a:p>
      </dsp:txBody>
      <dsp:txXfrm>
        <a:off x="1466855" y="3479271"/>
        <a:ext cx="4139386" cy="1293558"/>
      </dsp:txXfrm>
    </dsp:sp>
    <dsp:sp modelId="{1BD25AE8-38E9-41D1-AB26-78D62A4345DD}">
      <dsp:nvSpPr>
        <dsp:cNvPr id="0" name=""/>
        <dsp:cNvSpPr/>
      </dsp:nvSpPr>
      <dsp:spPr>
        <a:xfrm>
          <a:off x="1294380" y="3292424"/>
          <a:ext cx="905490" cy="13582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8D79E7-E381-48A2-9581-86C7BA95D443}">
      <dsp:nvSpPr>
        <dsp:cNvPr id="0" name=""/>
        <dsp:cNvSpPr/>
      </dsp:nvSpPr>
      <dsp:spPr>
        <a:xfrm>
          <a:off x="5960672" y="3479271"/>
          <a:ext cx="4139386" cy="1293558"/>
        </a:xfrm>
        <a:prstGeom prst="rect">
          <a:avLst/>
        </a:prstGeom>
        <a:solidFill>
          <a:schemeClr val="bg1">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Proper and efficient lighting should be used</a:t>
          </a:r>
        </a:p>
      </dsp:txBody>
      <dsp:txXfrm>
        <a:off x="5960672" y="3479271"/>
        <a:ext cx="4139386" cy="1293558"/>
      </dsp:txXfrm>
    </dsp:sp>
    <dsp:sp modelId="{30E2B796-9368-4E74-8FB4-590A5DBE43DA}">
      <dsp:nvSpPr>
        <dsp:cNvPr id="0" name=""/>
        <dsp:cNvSpPr/>
      </dsp:nvSpPr>
      <dsp:spPr>
        <a:xfrm>
          <a:off x="5788198" y="3292424"/>
          <a:ext cx="905490" cy="13582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33236-676B-4112-AD7B-EADA79E9AF0A}">
      <dsp:nvSpPr>
        <dsp:cNvPr id="0" name=""/>
        <dsp:cNvSpPr/>
      </dsp:nvSpPr>
      <dsp:spPr>
        <a:xfrm>
          <a:off x="0" y="143762"/>
          <a:ext cx="6205219"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dirty="0"/>
            <a:t>Investigate school building and observe the following:</a:t>
          </a:r>
          <a:endParaRPr lang="en-US" sz="2600" kern="1200" dirty="0"/>
        </a:p>
      </dsp:txBody>
      <dsp:txXfrm>
        <a:off x="50489" y="194251"/>
        <a:ext cx="6104241" cy="933302"/>
      </dsp:txXfrm>
    </dsp:sp>
    <dsp:sp modelId="{34499687-D8CC-47D6-B4B5-D97E429F27ED}">
      <dsp:nvSpPr>
        <dsp:cNvPr id="0" name=""/>
        <dsp:cNvSpPr/>
      </dsp:nvSpPr>
      <dsp:spPr>
        <a:xfrm>
          <a:off x="0" y="1178042"/>
          <a:ext cx="6205219"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1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Fluorescent light ballast type (only older buildings)</a:t>
          </a:r>
        </a:p>
        <a:p>
          <a:pPr marL="228600" lvl="1" indent="-228600" algn="l" defTabSz="889000">
            <a:lnSpc>
              <a:spcPct val="90000"/>
            </a:lnSpc>
            <a:spcBef>
              <a:spcPct val="0"/>
            </a:spcBef>
            <a:spcAft>
              <a:spcPct val="20000"/>
            </a:spcAft>
            <a:buChar char="•"/>
          </a:pPr>
          <a:r>
            <a:rPr lang="en-US" sz="2000" kern="1200"/>
            <a:t>Light levels</a:t>
          </a:r>
        </a:p>
        <a:p>
          <a:pPr marL="228600" lvl="1" indent="-228600" algn="l" defTabSz="889000">
            <a:lnSpc>
              <a:spcPct val="90000"/>
            </a:lnSpc>
            <a:spcBef>
              <a:spcPct val="0"/>
            </a:spcBef>
            <a:spcAft>
              <a:spcPct val="20000"/>
            </a:spcAft>
            <a:buChar char="•"/>
          </a:pPr>
          <a:r>
            <a:rPr lang="en-US" sz="2000" kern="1200"/>
            <a:t>Humidity levels</a:t>
          </a:r>
        </a:p>
        <a:p>
          <a:pPr marL="228600" lvl="1" indent="-228600" algn="l" defTabSz="889000">
            <a:lnSpc>
              <a:spcPct val="90000"/>
            </a:lnSpc>
            <a:spcBef>
              <a:spcPct val="0"/>
            </a:spcBef>
            <a:spcAft>
              <a:spcPct val="20000"/>
            </a:spcAft>
            <a:buChar char="•"/>
          </a:pPr>
          <a:r>
            <a:rPr lang="en-US" sz="2000" kern="1200"/>
            <a:t>Temperature</a:t>
          </a:r>
        </a:p>
        <a:p>
          <a:pPr marL="228600" lvl="1" indent="-228600" algn="l" defTabSz="889000">
            <a:lnSpc>
              <a:spcPct val="90000"/>
            </a:lnSpc>
            <a:spcBef>
              <a:spcPct val="0"/>
            </a:spcBef>
            <a:spcAft>
              <a:spcPct val="20000"/>
            </a:spcAft>
            <a:buChar char="•"/>
          </a:pPr>
          <a:r>
            <a:rPr lang="en-US" sz="2000" kern="1200" dirty="0"/>
            <a:t>Electricity usage from plug loads</a:t>
          </a:r>
        </a:p>
      </dsp:txBody>
      <dsp:txXfrm>
        <a:off x="0" y="1178042"/>
        <a:ext cx="6205219" cy="1722240"/>
      </dsp:txXfrm>
    </dsp:sp>
    <dsp:sp modelId="{5FD01372-9160-4A74-A295-FAEF448F1E83}">
      <dsp:nvSpPr>
        <dsp:cNvPr id="0" name=""/>
        <dsp:cNvSpPr/>
      </dsp:nvSpPr>
      <dsp:spPr>
        <a:xfrm>
          <a:off x="0" y="2900282"/>
          <a:ext cx="6205219"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a:t>Reporting Form (Before and After)</a:t>
          </a:r>
          <a:endParaRPr lang="en-US" sz="2600" kern="1200"/>
        </a:p>
      </dsp:txBody>
      <dsp:txXfrm>
        <a:off x="50489" y="2950771"/>
        <a:ext cx="6104241"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1D9A3-B3EC-4072-90E3-18137554DC50}">
      <dsp:nvSpPr>
        <dsp:cNvPr id="0" name=""/>
        <dsp:cNvSpPr/>
      </dsp:nvSpPr>
      <dsp:spPr>
        <a:xfrm>
          <a:off x="0" y="623015"/>
          <a:ext cx="5157787" cy="504202"/>
        </a:xfrm>
        <a:prstGeom prst="rect">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700D70-D421-42A3-AB1F-75E84DA738CE}">
      <dsp:nvSpPr>
        <dsp:cNvPr id="0" name=""/>
        <dsp:cNvSpPr/>
      </dsp:nvSpPr>
      <dsp:spPr>
        <a:xfrm>
          <a:off x="257889" y="314278"/>
          <a:ext cx="3610450" cy="530137"/>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466" tIns="0" rIns="136466" bIns="0" numCol="1" spcCol="1270" anchor="ctr" anchorCtr="0">
          <a:noAutofit/>
        </a:bodyPr>
        <a:lstStyle/>
        <a:p>
          <a:pPr marL="0" lvl="0" indent="0" algn="l" defTabSz="666750">
            <a:lnSpc>
              <a:spcPct val="90000"/>
            </a:lnSpc>
            <a:spcBef>
              <a:spcPct val="0"/>
            </a:spcBef>
            <a:spcAft>
              <a:spcPct val="35000"/>
            </a:spcAft>
            <a:buNone/>
          </a:pPr>
          <a:r>
            <a:rPr lang="en-US" sz="1500" kern="1200" dirty="0"/>
            <a:t>Using technology to reduce energy use</a:t>
          </a:r>
        </a:p>
      </dsp:txBody>
      <dsp:txXfrm>
        <a:off x="283768" y="340157"/>
        <a:ext cx="3558692" cy="478379"/>
      </dsp:txXfrm>
    </dsp:sp>
    <dsp:sp modelId="{D6714CDA-374D-4A98-BC54-8CCA70B4FB0A}">
      <dsp:nvSpPr>
        <dsp:cNvPr id="0" name=""/>
        <dsp:cNvSpPr/>
      </dsp:nvSpPr>
      <dsp:spPr>
        <a:xfrm>
          <a:off x="0" y="1516956"/>
          <a:ext cx="5157787" cy="504202"/>
        </a:xfrm>
        <a:prstGeom prst="rect">
          <a:avLst/>
        </a:prstGeom>
        <a:solidFill>
          <a:schemeClr val="lt1">
            <a:alpha val="90000"/>
            <a:hueOff val="0"/>
            <a:satOff val="0"/>
            <a:lumOff val="0"/>
            <a:alphaOff val="0"/>
          </a:schemeClr>
        </a:solidFill>
        <a:ln w="12700" cap="flat" cmpd="sng" algn="ctr">
          <a:solidFill>
            <a:schemeClr val="accent5">
              <a:shade val="80000"/>
              <a:hueOff val="-13561"/>
              <a:satOff val="-1592"/>
              <a:lumOff val="83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3B098D-1F4B-4EE5-89B8-38C66ACD619F}">
      <dsp:nvSpPr>
        <dsp:cNvPr id="0" name=""/>
        <dsp:cNvSpPr/>
      </dsp:nvSpPr>
      <dsp:spPr>
        <a:xfrm>
          <a:off x="257889" y="1208218"/>
          <a:ext cx="3610450" cy="530137"/>
        </a:xfrm>
        <a:prstGeom prst="roundRect">
          <a:avLst/>
        </a:prstGeom>
        <a:solidFill>
          <a:schemeClr val="accent5">
            <a:shade val="80000"/>
            <a:hueOff val="-13561"/>
            <a:satOff val="-1592"/>
            <a:lumOff val="83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466" tIns="0" rIns="136466" bIns="0" numCol="1" spcCol="1270" anchor="ctr" anchorCtr="0">
          <a:noAutofit/>
        </a:bodyPr>
        <a:lstStyle/>
        <a:p>
          <a:pPr marL="0" lvl="0" indent="0" algn="l" defTabSz="666750">
            <a:lnSpc>
              <a:spcPct val="90000"/>
            </a:lnSpc>
            <a:spcBef>
              <a:spcPct val="0"/>
            </a:spcBef>
            <a:spcAft>
              <a:spcPct val="35000"/>
            </a:spcAft>
            <a:buNone/>
          </a:pPr>
          <a:r>
            <a:rPr lang="en-US" sz="1500" kern="1200" dirty="0"/>
            <a:t>EnergyStar rated devices</a:t>
          </a:r>
        </a:p>
      </dsp:txBody>
      <dsp:txXfrm>
        <a:off x="283768" y="1234097"/>
        <a:ext cx="3558692" cy="478379"/>
      </dsp:txXfrm>
    </dsp:sp>
    <dsp:sp modelId="{37BEE425-6F50-4600-B53B-9AFE226D7E05}">
      <dsp:nvSpPr>
        <dsp:cNvPr id="0" name=""/>
        <dsp:cNvSpPr/>
      </dsp:nvSpPr>
      <dsp:spPr>
        <a:xfrm>
          <a:off x="0" y="2410897"/>
          <a:ext cx="5157787" cy="504202"/>
        </a:xfrm>
        <a:prstGeom prst="rect">
          <a:avLst/>
        </a:prstGeom>
        <a:solidFill>
          <a:schemeClr val="lt1">
            <a:alpha val="90000"/>
            <a:hueOff val="0"/>
            <a:satOff val="0"/>
            <a:lumOff val="0"/>
            <a:alphaOff val="0"/>
          </a:schemeClr>
        </a:solidFill>
        <a:ln w="12700" cap="flat" cmpd="sng" algn="ctr">
          <a:solidFill>
            <a:schemeClr val="accent5">
              <a:shade val="80000"/>
              <a:hueOff val="-27122"/>
              <a:satOff val="-3184"/>
              <a:lumOff val="167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14A734-7332-4A76-ACBA-CAF9963ECF1C}">
      <dsp:nvSpPr>
        <dsp:cNvPr id="0" name=""/>
        <dsp:cNvSpPr/>
      </dsp:nvSpPr>
      <dsp:spPr>
        <a:xfrm>
          <a:off x="257889" y="2102159"/>
          <a:ext cx="3610450" cy="530137"/>
        </a:xfrm>
        <a:prstGeom prst="roundRect">
          <a:avLst/>
        </a:prstGeom>
        <a:solidFill>
          <a:schemeClr val="accent5">
            <a:shade val="80000"/>
            <a:hueOff val="-27122"/>
            <a:satOff val="-3184"/>
            <a:lumOff val="167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466" tIns="0" rIns="136466" bIns="0" numCol="1" spcCol="1270" anchor="ctr" anchorCtr="0">
          <a:noAutofit/>
        </a:bodyPr>
        <a:lstStyle/>
        <a:p>
          <a:pPr marL="0" lvl="0" indent="0" algn="l" defTabSz="666750">
            <a:lnSpc>
              <a:spcPct val="90000"/>
            </a:lnSpc>
            <a:spcBef>
              <a:spcPct val="0"/>
            </a:spcBef>
            <a:spcAft>
              <a:spcPct val="35000"/>
            </a:spcAft>
            <a:buNone/>
          </a:pPr>
          <a:r>
            <a:rPr lang="en-US" sz="1500" kern="1200" dirty="0"/>
            <a:t>Vehicle fuel efficiency</a:t>
          </a:r>
        </a:p>
      </dsp:txBody>
      <dsp:txXfrm>
        <a:off x="283768" y="2128038"/>
        <a:ext cx="3558692" cy="478379"/>
      </dsp:txXfrm>
    </dsp:sp>
    <dsp:sp modelId="{DD4DDCAC-95C3-4BBD-8B79-E1D512F6D76D}">
      <dsp:nvSpPr>
        <dsp:cNvPr id="0" name=""/>
        <dsp:cNvSpPr/>
      </dsp:nvSpPr>
      <dsp:spPr>
        <a:xfrm>
          <a:off x="0" y="3304838"/>
          <a:ext cx="5157787" cy="504202"/>
        </a:xfrm>
        <a:prstGeom prst="rect">
          <a:avLst/>
        </a:prstGeom>
        <a:solidFill>
          <a:schemeClr val="lt1">
            <a:alpha val="90000"/>
            <a:hueOff val="0"/>
            <a:satOff val="0"/>
            <a:lumOff val="0"/>
            <a:alphaOff val="0"/>
          </a:schemeClr>
        </a:solidFill>
        <a:ln w="12700" cap="flat" cmpd="sng" algn="ctr">
          <a:solidFill>
            <a:schemeClr val="accent5">
              <a:shade val="80000"/>
              <a:hueOff val="-40683"/>
              <a:satOff val="-4776"/>
              <a:lumOff val="2513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D816D2-428F-4BD8-AD3F-669FDA68CB02}">
      <dsp:nvSpPr>
        <dsp:cNvPr id="0" name=""/>
        <dsp:cNvSpPr/>
      </dsp:nvSpPr>
      <dsp:spPr>
        <a:xfrm>
          <a:off x="257889" y="2996100"/>
          <a:ext cx="3610450" cy="530137"/>
        </a:xfrm>
        <a:prstGeom prst="roundRect">
          <a:avLst/>
        </a:prstGeom>
        <a:solidFill>
          <a:schemeClr val="accent5">
            <a:shade val="80000"/>
            <a:hueOff val="-40683"/>
            <a:satOff val="-4776"/>
            <a:lumOff val="251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466" tIns="0" rIns="136466"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lumMod val="75000"/>
                  <a:lumOff val="25000"/>
                </a:schemeClr>
              </a:solidFill>
            </a:rPr>
            <a:t>Lighting</a:t>
          </a:r>
        </a:p>
      </dsp:txBody>
      <dsp:txXfrm>
        <a:off x="283768" y="3021979"/>
        <a:ext cx="3558692" cy="478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2563E-F8A0-413A-8C5E-0424DAD834AB}">
      <dsp:nvSpPr>
        <dsp:cNvPr id="0" name=""/>
        <dsp:cNvSpPr/>
      </dsp:nvSpPr>
      <dsp:spPr>
        <a:xfrm>
          <a:off x="0" y="377093"/>
          <a:ext cx="5183188" cy="5040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AE789C-8157-4115-9025-186267CEC48D}">
      <dsp:nvSpPr>
        <dsp:cNvPr id="0" name=""/>
        <dsp:cNvSpPr/>
      </dsp:nvSpPr>
      <dsp:spPr>
        <a:xfrm>
          <a:off x="259159" y="81893"/>
          <a:ext cx="3628231" cy="5904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39" tIns="0" rIns="137139" bIns="0" numCol="1" spcCol="1270" anchor="ctr" anchorCtr="0">
          <a:noAutofit/>
        </a:bodyPr>
        <a:lstStyle/>
        <a:p>
          <a:pPr marL="0" lvl="0" indent="0" algn="l" defTabSz="666750">
            <a:lnSpc>
              <a:spcPct val="90000"/>
            </a:lnSpc>
            <a:spcBef>
              <a:spcPct val="0"/>
            </a:spcBef>
            <a:spcAft>
              <a:spcPct val="35000"/>
            </a:spcAft>
            <a:buNone/>
          </a:pPr>
          <a:r>
            <a:rPr lang="en-US" sz="1500" kern="1200" dirty="0"/>
            <a:t>Using behavior modification to reduce energy use</a:t>
          </a:r>
        </a:p>
      </dsp:txBody>
      <dsp:txXfrm>
        <a:off x="287980" y="110714"/>
        <a:ext cx="3570589" cy="532758"/>
      </dsp:txXfrm>
    </dsp:sp>
    <dsp:sp modelId="{1B5CF933-25BF-4159-86C1-D73494FF304B}">
      <dsp:nvSpPr>
        <dsp:cNvPr id="0" name=""/>
        <dsp:cNvSpPr/>
      </dsp:nvSpPr>
      <dsp:spPr>
        <a:xfrm>
          <a:off x="0" y="1284294"/>
          <a:ext cx="5183188" cy="504000"/>
        </a:xfrm>
        <a:prstGeom prst="rect">
          <a:avLst/>
        </a:prstGeom>
        <a:solidFill>
          <a:schemeClr val="lt1">
            <a:alpha val="90000"/>
            <a:hueOff val="0"/>
            <a:satOff val="0"/>
            <a:lumOff val="0"/>
            <a:alphaOff val="0"/>
          </a:schemeClr>
        </a:solidFill>
        <a:ln w="12700" cap="flat" cmpd="sng" algn="ctr">
          <a:solidFill>
            <a:schemeClr val="accent1">
              <a:shade val="80000"/>
              <a:hueOff val="108988"/>
              <a:satOff val="-9567"/>
              <a:lumOff val="116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412428-0559-4CEF-BAB0-61942A819772}">
      <dsp:nvSpPr>
        <dsp:cNvPr id="0" name=""/>
        <dsp:cNvSpPr/>
      </dsp:nvSpPr>
      <dsp:spPr>
        <a:xfrm>
          <a:off x="259159" y="989093"/>
          <a:ext cx="3628231" cy="590400"/>
        </a:xfrm>
        <a:prstGeom prst="roundRect">
          <a:avLst/>
        </a:prstGeom>
        <a:solidFill>
          <a:schemeClr val="accent1">
            <a:shade val="80000"/>
            <a:hueOff val="108988"/>
            <a:satOff val="-9567"/>
            <a:lumOff val="116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39" tIns="0" rIns="137139" bIns="0" numCol="1" spcCol="1270" anchor="ctr" anchorCtr="0">
          <a:noAutofit/>
        </a:bodyPr>
        <a:lstStyle/>
        <a:p>
          <a:pPr marL="0" lvl="0" indent="0" algn="l" defTabSz="666750">
            <a:lnSpc>
              <a:spcPct val="90000"/>
            </a:lnSpc>
            <a:spcBef>
              <a:spcPct val="0"/>
            </a:spcBef>
            <a:spcAft>
              <a:spcPct val="35000"/>
            </a:spcAft>
            <a:buNone/>
          </a:pPr>
          <a:r>
            <a:rPr lang="en-US" sz="1500" kern="1200" dirty="0"/>
            <a:t>Close the refrigerator door!</a:t>
          </a:r>
        </a:p>
      </dsp:txBody>
      <dsp:txXfrm>
        <a:off x="287980" y="1017914"/>
        <a:ext cx="3570589" cy="532758"/>
      </dsp:txXfrm>
    </dsp:sp>
    <dsp:sp modelId="{1F240950-8D56-485E-92E8-3DA700274995}">
      <dsp:nvSpPr>
        <dsp:cNvPr id="0" name=""/>
        <dsp:cNvSpPr/>
      </dsp:nvSpPr>
      <dsp:spPr>
        <a:xfrm>
          <a:off x="0" y="2191494"/>
          <a:ext cx="5183188" cy="504000"/>
        </a:xfrm>
        <a:prstGeom prst="rect">
          <a:avLst/>
        </a:prstGeom>
        <a:solidFill>
          <a:schemeClr val="lt1">
            <a:alpha val="90000"/>
            <a:hueOff val="0"/>
            <a:satOff val="0"/>
            <a:lumOff val="0"/>
            <a:alphaOff val="0"/>
          </a:schemeClr>
        </a:solidFill>
        <a:ln w="12700" cap="flat" cmpd="sng" algn="ctr">
          <a:solidFill>
            <a:schemeClr val="accent1">
              <a:shade val="80000"/>
              <a:hueOff val="217976"/>
              <a:satOff val="-19134"/>
              <a:lumOff val="232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4AE140-631A-4A31-B870-BC6479FC4439}">
      <dsp:nvSpPr>
        <dsp:cNvPr id="0" name=""/>
        <dsp:cNvSpPr/>
      </dsp:nvSpPr>
      <dsp:spPr>
        <a:xfrm>
          <a:off x="259159" y="1896294"/>
          <a:ext cx="3628231" cy="590400"/>
        </a:xfrm>
        <a:prstGeom prst="roundRect">
          <a:avLst/>
        </a:prstGeom>
        <a:solidFill>
          <a:schemeClr val="accent1">
            <a:shade val="80000"/>
            <a:hueOff val="217976"/>
            <a:satOff val="-19134"/>
            <a:lumOff val="232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39" tIns="0" rIns="137139" bIns="0" numCol="1" spcCol="1270" anchor="ctr" anchorCtr="0">
          <a:noAutofit/>
        </a:bodyPr>
        <a:lstStyle/>
        <a:p>
          <a:pPr marL="0" lvl="0" indent="0" algn="l" defTabSz="666750">
            <a:lnSpc>
              <a:spcPct val="90000"/>
            </a:lnSpc>
            <a:spcBef>
              <a:spcPct val="0"/>
            </a:spcBef>
            <a:spcAft>
              <a:spcPct val="35000"/>
            </a:spcAft>
            <a:buNone/>
          </a:pPr>
          <a:r>
            <a:rPr lang="en-US" sz="1500" kern="1200" dirty="0"/>
            <a:t>Carpooling or public transportation</a:t>
          </a:r>
        </a:p>
      </dsp:txBody>
      <dsp:txXfrm>
        <a:off x="287980" y="1925115"/>
        <a:ext cx="3570589" cy="532758"/>
      </dsp:txXfrm>
    </dsp:sp>
    <dsp:sp modelId="{FB9F4310-5964-4DF4-B1CD-7BFC55A7D883}">
      <dsp:nvSpPr>
        <dsp:cNvPr id="0" name=""/>
        <dsp:cNvSpPr/>
      </dsp:nvSpPr>
      <dsp:spPr>
        <a:xfrm>
          <a:off x="0" y="3098694"/>
          <a:ext cx="5183188" cy="504000"/>
        </a:xfrm>
        <a:prstGeom prst="rect">
          <a:avLst/>
        </a:prstGeom>
        <a:solidFill>
          <a:schemeClr val="lt1">
            <a:alpha val="90000"/>
            <a:hueOff val="0"/>
            <a:satOff val="0"/>
            <a:lumOff val="0"/>
            <a:alphaOff val="0"/>
          </a:schemeClr>
        </a:solidFill>
        <a:ln w="12700" cap="flat" cmpd="sng" algn="ctr">
          <a:solidFill>
            <a:schemeClr val="accent1">
              <a:shade val="80000"/>
              <a:hueOff val="326964"/>
              <a:satOff val="-28701"/>
              <a:lumOff val="349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3ACD01-FD80-4102-A5D4-C788A0B37DDB}">
      <dsp:nvSpPr>
        <dsp:cNvPr id="0" name=""/>
        <dsp:cNvSpPr/>
      </dsp:nvSpPr>
      <dsp:spPr>
        <a:xfrm>
          <a:off x="259159" y="2803493"/>
          <a:ext cx="3628231" cy="590400"/>
        </a:xfrm>
        <a:prstGeom prst="roundRect">
          <a:avLst/>
        </a:prstGeom>
        <a:solidFill>
          <a:schemeClr val="accent1">
            <a:shade val="80000"/>
            <a:hueOff val="326964"/>
            <a:satOff val="-28701"/>
            <a:lumOff val="349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39" tIns="0" rIns="137139" bIns="0" numCol="1" spcCol="1270" anchor="ctr" anchorCtr="0">
          <a:noAutofit/>
        </a:bodyPr>
        <a:lstStyle/>
        <a:p>
          <a:pPr marL="0" lvl="0" indent="0" algn="l" defTabSz="666750">
            <a:lnSpc>
              <a:spcPct val="90000"/>
            </a:lnSpc>
            <a:spcBef>
              <a:spcPct val="0"/>
            </a:spcBef>
            <a:spcAft>
              <a:spcPct val="35000"/>
            </a:spcAft>
            <a:buNone/>
          </a:pPr>
          <a:r>
            <a:rPr lang="en-US" sz="1500" kern="1200" dirty="0"/>
            <a:t>Turn the lights off, don’t wait for the motion sensor</a:t>
          </a:r>
        </a:p>
      </dsp:txBody>
      <dsp:txXfrm>
        <a:off x="287980" y="2832314"/>
        <a:ext cx="3570589"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5F681-6901-47A9-B7D7-24E6FB188F76}">
      <dsp:nvSpPr>
        <dsp:cNvPr id="0" name=""/>
        <dsp:cNvSpPr/>
      </dsp:nvSpPr>
      <dsp:spPr>
        <a:xfrm>
          <a:off x="0" y="257161"/>
          <a:ext cx="10515600"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BC163A-CC78-4011-992A-DA84E1AA1BE1}">
      <dsp:nvSpPr>
        <dsp:cNvPr id="0" name=""/>
        <dsp:cNvSpPr/>
      </dsp:nvSpPr>
      <dsp:spPr>
        <a:xfrm>
          <a:off x="525780" y="21001"/>
          <a:ext cx="7360920"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baseline="0"/>
            <a:t>Stretches nonrenewable energy source supplies</a:t>
          </a:r>
          <a:endParaRPr lang="en-US" sz="1600" kern="1200"/>
        </a:p>
      </dsp:txBody>
      <dsp:txXfrm>
        <a:off x="548837" y="44058"/>
        <a:ext cx="7314806" cy="426206"/>
      </dsp:txXfrm>
    </dsp:sp>
    <dsp:sp modelId="{EABD695B-6EC4-4578-8F94-6370BDBAE9CF}">
      <dsp:nvSpPr>
        <dsp:cNvPr id="0" name=""/>
        <dsp:cNvSpPr/>
      </dsp:nvSpPr>
      <dsp:spPr>
        <a:xfrm>
          <a:off x="0" y="982921"/>
          <a:ext cx="10515600" cy="403200"/>
        </a:xfrm>
        <a:prstGeom prst="rect">
          <a:avLst/>
        </a:prstGeom>
        <a:solidFill>
          <a:schemeClr val="lt1">
            <a:alpha val="90000"/>
            <a:hueOff val="0"/>
            <a:satOff val="0"/>
            <a:lumOff val="0"/>
            <a:alphaOff val="0"/>
          </a:schemeClr>
        </a:solidFill>
        <a:ln w="12700" cap="flat" cmpd="sng" algn="ctr">
          <a:solidFill>
            <a:schemeClr val="accent4">
              <a:hueOff val="-449507"/>
              <a:satOff val="-18474"/>
              <a:lumOff val="52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FA0479-5730-4B54-823B-8596DDDF943A}">
      <dsp:nvSpPr>
        <dsp:cNvPr id="0" name=""/>
        <dsp:cNvSpPr/>
      </dsp:nvSpPr>
      <dsp:spPr>
        <a:xfrm>
          <a:off x="525780" y="746761"/>
          <a:ext cx="7360920" cy="472320"/>
        </a:xfrm>
        <a:prstGeom prst="roundRect">
          <a:avLst/>
        </a:prstGeom>
        <a:solidFill>
          <a:schemeClr val="accent4">
            <a:hueOff val="-449507"/>
            <a:satOff val="-18474"/>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baseline="0"/>
            <a:t>Eases burden on the grid</a:t>
          </a:r>
          <a:endParaRPr lang="en-US" sz="1600" kern="1200"/>
        </a:p>
      </dsp:txBody>
      <dsp:txXfrm>
        <a:off x="548837" y="769818"/>
        <a:ext cx="7314806" cy="426206"/>
      </dsp:txXfrm>
    </dsp:sp>
    <dsp:sp modelId="{BB69823F-61F6-44E4-A435-D6FD7454FAD1}">
      <dsp:nvSpPr>
        <dsp:cNvPr id="0" name=""/>
        <dsp:cNvSpPr/>
      </dsp:nvSpPr>
      <dsp:spPr>
        <a:xfrm>
          <a:off x="0" y="1708681"/>
          <a:ext cx="10515600" cy="403200"/>
        </a:xfrm>
        <a:prstGeom prst="rect">
          <a:avLst/>
        </a:prstGeom>
        <a:solidFill>
          <a:schemeClr val="lt1">
            <a:alpha val="90000"/>
            <a:hueOff val="0"/>
            <a:satOff val="0"/>
            <a:lumOff val="0"/>
            <a:alphaOff val="0"/>
          </a:schemeClr>
        </a:solidFill>
        <a:ln w="12700" cap="flat" cmpd="sng" algn="ctr">
          <a:solidFill>
            <a:schemeClr val="accent4">
              <a:hueOff val="-899014"/>
              <a:satOff val="-36948"/>
              <a:lumOff val="10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F6634C-BA2E-4552-A778-634A360B8C42}">
      <dsp:nvSpPr>
        <dsp:cNvPr id="0" name=""/>
        <dsp:cNvSpPr/>
      </dsp:nvSpPr>
      <dsp:spPr>
        <a:xfrm>
          <a:off x="525780" y="1472521"/>
          <a:ext cx="7360920" cy="472320"/>
        </a:xfrm>
        <a:prstGeom prst="roundRect">
          <a:avLst/>
        </a:prstGeom>
        <a:solidFill>
          <a:schemeClr val="accent4">
            <a:hueOff val="-899014"/>
            <a:satOff val="-36948"/>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baseline="0"/>
            <a:t>Improves air quality and the environment overall</a:t>
          </a:r>
          <a:endParaRPr lang="en-US" sz="1600" kern="1200"/>
        </a:p>
      </dsp:txBody>
      <dsp:txXfrm>
        <a:off x="548837" y="1495578"/>
        <a:ext cx="7314806" cy="426206"/>
      </dsp:txXfrm>
    </dsp:sp>
    <dsp:sp modelId="{8F31E951-B2F9-41C3-9910-AFCA2556A44B}">
      <dsp:nvSpPr>
        <dsp:cNvPr id="0" name=""/>
        <dsp:cNvSpPr/>
      </dsp:nvSpPr>
      <dsp:spPr>
        <a:xfrm>
          <a:off x="0" y="2434441"/>
          <a:ext cx="10515600" cy="932400"/>
        </a:xfrm>
        <a:prstGeom prst="rect">
          <a:avLst/>
        </a:prstGeom>
        <a:solidFill>
          <a:schemeClr val="lt1">
            <a:alpha val="90000"/>
            <a:hueOff val="0"/>
            <a:satOff val="0"/>
            <a:lumOff val="0"/>
            <a:alphaOff val="0"/>
          </a:schemeClr>
        </a:solidFill>
        <a:ln w="12700" cap="flat" cmpd="sng" algn="ctr">
          <a:solidFill>
            <a:schemeClr val="accent4">
              <a:hueOff val="-1348522"/>
              <a:satOff val="-55422"/>
              <a:lumOff val="158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Reduced demand </a:t>
          </a:r>
          <a:r>
            <a:rPr lang="en-US" sz="1600" kern="1200">
              <a:sym typeface="Wingdings" panose="05000000000000000000" pitchFamily="2" charset="2"/>
            </a:rPr>
            <a:t></a:t>
          </a:r>
          <a:r>
            <a:rPr lang="en-US" sz="1600" kern="1200"/>
            <a:t> lower prices</a:t>
          </a:r>
        </a:p>
        <a:p>
          <a:pPr marL="171450" lvl="1" indent="-171450" algn="l" defTabSz="711200">
            <a:lnSpc>
              <a:spcPct val="90000"/>
            </a:lnSpc>
            <a:spcBef>
              <a:spcPct val="0"/>
            </a:spcBef>
            <a:spcAft>
              <a:spcPct val="15000"/>
            </a:spcAft>
            <a:buChar char="•"/>
          </a:pPr>
          <a:r>
            <a:rPr lang="en-US" sz="1600" kern="1200"/>
            <a:t>Reduced consumption </a:t>
          </a:r>
          <a:r>
            <a:rPr lang="en-US" sz="1600" kern="1200">
              <a:sym typeface="Wingdings" panose="05000000000000000000" pitchFamily="2" charset="2"/>
            </a:rPr>
            <a:t></a:t>
          </a:r>
          <a:r>
            <a:rPr lang="en-US" sz="1600" kern="1200"/>
            <a:t> less energy imports</a:t>
          </a:r>
        </a:p>
      </dsp:txBody>
      <dsp:txXfrm>
        <a:off x="0" y="2434441"/>
        <a:ext cx="10515600" cy="932400"/>
      </dsp:txXfrm>
    </dsp:sp>
    <dsp:sp modelId="{0714285E-CB98-4BFA-8F0F-94EDAA068E92}">
      <dsp:nvSpPr>
        <dsp:cNvPr id="0" name=""/>
        <dsp:cNvSpPr/>
      </dsp:nvSpPr>
      <dsp:spPr>
        <a:xfrm>
          <a:off x="525780" y="2198281"/>
          <a:ext cx="7360920" cy="472320"/>
        </a:xfrm>
        <a:prstGeom prst="roundRect">
          <a:avLst/>
        </a:prstGeom>
        <a:solidFill>
          <a:schemeClr val="accent4">
            <a:hueOff val="-1348522"/>
            <a:satOff val="-55422"/>
            <a:lumOff val="1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baseline="0"/>
            <a:t>Improves economy</a:t>
          </a:r>
          <a:endParaRPr lang="en-US" sz="1600" kern="1200"/>
        </a:p>
      </dsp:txBody>
      <dsp:txXfrm>
        <a:off x="548837" y="2221338"/>
        <a:ext cx="7314806" cy="426206"/>
      </dsp:txXfrm>
    </dsp:sp>
    <dsp:sp modelId="{825C00B7-9975-49BD-9B83-446026D0BE38}">
      <dsp:nvSpPr>
        <dsp:cNvPr id="0" name=""/>
        <dsp:cNvSpPr/>
      </dsp:nvSpPr>
      <dsp:spPr>
        <a:xfrm>
          <a:off x="0" y="3689401"/>
          <a:ext cx="10515600" cy="932400"/>
        </a:xfrm>
        <a:prstGeom prst="rect">
          <a:avLst/>
        </a:prstGeom>
        <a:solidFill>
          <a:schemeClr val="lt1">
            <a:alpha val="90000"/>
            <a:hueOff val="0"/>
            <a:satOff val="0"/>
            <a:lumOff val="0"/>
            <a:alphaOff val="0"/>
          </a:schemeClr>
        </a:solidFill>
        <a:ln w="12700" cap="flat" cmpd="sng" algn="ctr">
          <a:solidFill>
            <a:schemeClr val="accent4">
              <a:hueOff val="-1798029"/>
              <a:satOff val="-73896"/>
              <a:lumOff val="211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In 2021, 43% of US petroleum consumption was supplied from imports</a:t>
          </a:r>
        </a:p>
        <a:p>
          <a:pPr marL="171450" lvl="1" indent="-171450" algn="l" defTabSz="711200">
            <a:lnSpc>
              <a:spcPct val="90000"/>
            </a:lnSpc>
            <a:spcBef>
              <a:spcPct val="0"/>
            </a:spcBef>
            <a:spcAft>
              <a:spcPct val="15000"/>
            </a:spcAft>
            <a:buChar char="•"/>
          </a:pPr>
          <a:r>
            <a:rPr lang="en-US" sz="1600" kern="1200"/>
            <a:t>Using domestically produced energy sources keeps US economy robust</a:t>
          </a:r>
        </a:p>
      </dsp:txBody>
      <dsp:txXfrm>
        <a:off x="0" y="3689401"/>
        <a:ext cx="10515600" cy="932400"/>
      </dsp:txXfrm>
    </dsp:sp>
    <dsp:sp modelId="{9E23E120-083D-4649-A1C1-2375FA06DF0B}">
      <dsp:nvSpPr>
        <dsp:cNvPr id="0" name=""/>
        <dsp:cNvSpPr/>
      </dsp:nvSpPr>
      <dsp:spPr>
        <a:xfrm>
          <a:off x="525780" y="3453241"/>
          <a:ext cx="7360920" cy="472320"/>
        </a:xfrm>
        <a:prstGeom prst="roundRect">
          <a:avLst/>
        </a:prstGeom>
        <a:solidFill>
          <a:schemeClr val="accent4">
            <a:hueOff val="-1798029"/>
            <a:satOff val="-73896"/>
            <a:lumOff val="2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baseline="0"/>
            <a:t>Improves energy security</a:t>
          </a:r>
          <a:endParaRPr lang="en-US" sz="1600" kern="1200"/>
        </a:p>
      </dsp:txBody>
      <dsp:txXfrm>
        <a:off x="548837" y="3476298"/>
        <a:ext cx="7314806"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7F964-CDD5-490F-A5AB-409EB52DBB3C}">
      <dsp:nvSpPr>
        <dsp:cNvPr id="0" name=""/>
        <dsp:cNvSpPr/>
      </dsp:nvSpPr>
      <dsp:spPr>
        <a:xfrm>
          <a:off x="0" y="0"/>
          <a:ext cx="4023360" cy="4023360"/>
        </a:xfrm>
        <a:prstGeom prst="pie">
          <a:avLst>
            <a:gd name="adj1" fmla="val 5400000"/>
            <a:gd name="adj2" fmla="val 1620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0FED1A-C8D8-4E71-8F8A-E9778DD6927B}">
      <dsp:nvSpPr>
        <dsp:cNvPr id="0" name=""/>
        <dsp:cNvSpPr/>
      </dsp:nvSpPr>
      <dsp:spPr>
        <a:xfrm>
          <a:off x="2011680" y="0"/>
          <a:ext cx="8046720" cy="4023360"/>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American educational institutions spent $15.8 billion on energy in their buildings in 2018 (CBECS 2018, Table C3)</a:t>
          </a:r>
        </a:p>
      </dsp:txBody>
      <dsp:txXfrm>
        <a:off x="2011680" y="0"/>
        <a:ext cx="8046720" cy="1207010"/>
      </dsp:txXfrm>
    </dsp:sp>
    <dsp:sp modelId="{F438AC36-554F-4AF2-B4D5-28079981F2FD}">
      <dsp:nvSpPr>
        <dsp:cNvPr id="0" name=""/>
        <dsp:cNvSpPr/>
      </dsp:nvSpPr>
      <dsp:spPr>
        <a:xfrm>
          <a:off x="704089" y="1207010"/>
          <a:ext cx="2615181" cy="2615181"/>
        </a:xfrm>
        <a:prstGeom prst="pie">
          <a:avLst>
            <a:gd name="adj1" fmla="val 5400000"/>
            <a:gd name="adj2" fmla="val 16200000"/>
          </a:avLst>
        </a:prstGeom>
        <a:solidFill>
          <a:schemeClr val="accent2">
            <a:shade val="80000"/>
            <a:hueOff val="-372561"/>
            <a:satOff val="-37110"/>
            <a:lumOff val="197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88B88-F624-4B82-BC91-3A42176928CA}">
      <dsp:nvSpPr>
        <dsp:cNvPr id="0" name=""/>
        <dsp:cNvSpPr/>
      </dsp:nvSpPr>
      <dsp:spPr>
        <a:xfrm>
          <a:off x="2011680" y="1207010"/>
          <a:ext cx="8046720" cy="2615181"/>
        </a:xfrm>
        <a:prstGeom prst="rect">
          <a:avLst/>
        </a:prstGeom>
        <a:solidFill>
          <a:schemeClr val="lt1">
            <a:alpha val="90000"/>
            <a:hueOff val="0"/>
            <a:satOff val="0"/>
            <a:lumOff val="0"/>
            <a:alphaOff val="0"/>
          </a:schemeClr>
        </a:solidFill>
        <a:ln w="12700" cap="flat" cmpd="sng" algn="ctr">
          <a:solidFill>
            <a:schemeClr val="accent2">
              <a:shade val="80000"/>
              <a:hueOff val="-372561"/>
              <a:satOff val="-37110"/>
              <a:lumOff val="19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That amounts to an average of $1.17 / ft</a:t>
          </a:r>
          <a:r>
            <a:rPr lang="en-US" sz="2400" kern="1200" baseline="30000"/>
            <a:t>2</a:t>
          </a:r>
          <a:r>
            <a:rPr lang="en-US" sz="2400" kern="1200"/>
            <a:t> spent on energy in buildings used for education (CBECS 2018, Table C3)</a:t>
          </a:r>
        </a:p>
      </dsp:txBody>
      <dsp:txXfrm>
        <a:off x="2011680" y="1207010"/>
        <a:ext cx="8046720" cy="1207006"/>
      </dsp:txXfrm>
    </dsp:sp>
    <dsp:sp modelId="{19BB57CA-232C-497C-8AF5-987D7F196B94}">
      <dsp:nvSpPr>
        <dsp:cNvPr id="0" name=""/>
        <dsp:cNvSpPr/>
      </dsp:nvSpPr>
      <dsp:spPr>
        <a:xfrm>
          <a:off x="1408176" y="2414017"/>
          <a:ext cx="1207006" cy="1207006"/>
        </a:xfrm>
        <a:prstGeom prst="pie">
          <a:avLst>
            <a:gd name="adj1" fmla="val 5400000"/>
            <a:gd name="adj2" fmla="val 16200000"/>
          </a:avLst>
        </a:prstGeom>
        <a:solidFill>
          <a:schemeClr val="accent2">
            <a:shade val="80000"/>
            <a:hueOff val="-745122"/>
            <a:satOff val="-74220"/>
            <a:lumOff val="394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C4A0E3-1234-4997-8E49-A574B057CB6B}">
      <dsp:nvSpPr>
        <dsp:cNvPr id="0" name=""/>
        <dsp:cNvSpPr/>
      </dsp:nvSpPr>
      <dsp:spPr>
        <a:xfrm>
          <a:off x="2011680" y="2414017"/>
          <a:ext cx="8046720" cy="1207006"/>
        </a:xfrm>
        <a:prstGeom prst="rect">
          <a:avLst/>
        </a:prstGeom>
        <a:solidFill>
          <a:schemeClr val="lt1">
            <a:alpha val="90000"/>
            <a:hueOff val="0"/>
            <a:satOff val="0"/>
            <a:lumOff val="0"/>
            <a:alphaOff val="0"/>
          </a:schemeClr>
        </a:solidFill>
        <a:ln w="12700" cap="flat" cmpd="sng" algn="ctr">
          <a:solidFill>
            <a:schemeClr val="accent2">
              <a:shade val="80000"/>
              <a:hueOff val="-745122"/>
              <a:satOff val="-74220"/>
              <a:lumOff val="394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Energy Star rated commercial buildings cost $0.54 / ft</a:t>
          </a:r>
          <a:r>
            <a:rPr lang="en-US" sz="2400" kern="1200" baseline="30000"/>
            <a:t>2</a:t>
          </a:r>
          <a:r>
            <a:rPr lang="en-US" sz="2400" kern="1200"/>
            <a:t> less to operate than those that are not Energy Star rated (</a:t>
          </a:r>
          <a:r>
            <a:rPr lang="en-US" sz="2400" kern="1200">
              <a:hlinkClick xmlns:r="http://schemas.openxmlformats.org/officeDocument/2006/relationships" r:id="rId1"/>
            </a:rPr>
            <a:t>www.energystar.gov</a:t>
          </a:r>
          <a:r>
            <a:rPr lang="en-US" sz="2400" kern="1200"/>
            <a:t>)</a:t>
          </a:r>
        </a:p>
      </dsp:txBody>
      <dsp:txXfrm>
        <a:off x="2011680" y="2414017"/>
        <a:ext cx="8046720" cy="12070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520B9-12B9-479F-864A-FDD7FA75BB88}">
      <dsp:nvSpPr>
        <dsp:cNvPr id="0" name=""/>
        <dsp:cNvSpPr/>
      </dsp:nvSpPr>
      <dsp:spPr>
        <a:xfrm>
          <a:off x="0" y="3969"/>
          <a:ext cx="5181600" cy="1044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a:t>Joint program of the U.S. Environmental Protection Agency and the U.S. Department of Energy</a:t>
          </a:r>
          <a:endParaRPr lang="en-US" sz="1900" kern="1200"/>
        </a:p>
      </dsp:txBody>
      <dsp:txXfrm>
        <a:off x="51003" y="54972"/>
        <a:ext cx="5079594" cy="942803"/>
      </dsp:txXfrm>
    </dsp:sp>
    <dsp:sp modelId="{34F3BA0D-2761-4189-AD6E-3946073B4B77}">
      <dsp:nvSpPr>
        <dsp:cNvPr id="0" name=""/>
        <dsp:cNvSpPr/>
      </dsp:nvSpPr>
      <dsp:spPr>
        <a:xfrm>
          <a:off x="0" y="1103499"/>
          <a:ext cx="5181600" cy="1044809"/>
        </a:xfrm>
        <a:prstGeom prst="roundRect">
          <a:avLst/>
        </a:prstGeom>
        <a:solidFill>
          <a:schemeClr val="accent2">
            <a:hueOff val="914514"/>
            <a:satOff val="0"/>
            <a:lumOff val="8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a:t>National symbol for energy efficiency</a:t>
          </a:r>
          <a:endParaRPr lang="en-US" sz="1900" kern="1200"/>
        </a:p>
      </dsp:txBody>
      <dsp:txXfrm>
        <a:off x="51003" y="1154502"/>
        <a:ext cx="5079594" cy="942803"/>
      </dsp:txXfrm>
    </dsp:sp>
    <dsp:sp modelId="{9453E2C5-313D-4079-8915-0A6D9E78A347}">
      <dsp:nvSpPr>
        <dsp:cNvPr id="0" name=""/>
        <dsp:cNvSpPr/>
      </dsp:nvSpPr>
      <dsp:spPr>
        <a:xfrm>
          <a:off x="0" y="2203029"/>
          <a:ext cx="5181600" cy="1044809"/>
        </a:xfrm>
        <a:prstGeom prst="roundRect">
          <a:avLst/>
        </a:prstGeom>
        <a:solidFill>
          <a:schemeClr val="accent2">
            <a:hueOff val="1829029"/>
            <a:satOff val="0"/>
            <a:lumOff val="179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a:t>Products and/or buildings must meet certain standards to display label</a:t>
          </a:r>
          <a:endParaRPr lang="en-US" sz="1900" kern="1200"/>
        </a:p>
      </dsp:txBody>
      <dsp:txXfrm>
        <a:off x="51003" y="2254032"/>
        <a:ext cx="5079594" cy="942803"/>
      </dsp:txXfrm>
    </dsp:sp>
    <dsp:sp modelId="{9D4112FA-34F9-4511-81B0-ECA5E330395B}">
      <dsp:nvSpPr>
        <dsp:cNvPr id="0" name=""/>
        <dsp:cNvSpPr/>
      </dsp:nvSpPr>
      <dsp:spPr>
        <a:xfrm>
          <a:off x="0" y="3302559"/>
          <a:ext cx="5181600" cy="1044809"/>
        </a:xfrm>
        <a:prstGeom prst="roundRect">
          <a:avLst/>
        </a:prstGeom>
        <a:solidFill>
          <a:schemeClr val="accent2">
            <a:hueOff val="2743543"/>
            <a:satOff val="0"/>
            <a:lumOff val="2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a:t>For homes &amp; businesses</a:t>
          </a:r>
          <a:endParaRPr lang="en-US" sz="1900" kern="1200"/>
        </a:p>
      </dsp:txBody>
      <dsp:txXfrm>
        <a:off x="51003" y="3353562"/>
        <a:ext cx="5079594" cy="9428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384ED-47D1-4B65-A358-E5F0A3F122AA}">
      <dsp:nvSpPr>
        <dsp:cNvPr id="0" name=""/>
        <dsp:cNvSpPr/>
      </dsp:nvSpPr>
      <dsp:spPr>
        <a:xfrm>
          <a:off x="1393384" y="231122"/>
          <a:ext cx="2997904" cy="936845"/>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4556"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t>The health and safety of the occupants.</a:t>
          </a:r>
          <a:endParaRPr lang="en-US" sz="1900" kern="1200"/>
        </a:p>
      </dsp:txBody>
      <dsp:txXfrm>
        <a:off x="1393384" y="231122"/>
        <a:ext cx="2997904" cy="936845"/>
      </dsp:txXfrm>
    </dsp:sp>
    <dsp:sp modelId="{3945680D-B008-4096-B671-B1D7332C92E7}">
      <dsp:nvSpPr>
        <dsp:cNvPr id="0" name=""/>
        <dsp:cNvSpPr/>
      </dsp:nvSpPr>
      <dsp:spPr>
        <a:xfrm>
          <a:off x="1268471" y="95800"/>
          <a:ext cx="655791" cy="983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F3365B-7AEC-4F81-8014-A824472EB8BB}">
      <dsp:nvSpPr>
        <dsp:cNvPr id="0" name=""/>
        <dsp:cNvSpPr/>
      </dsp:nvSpPr>
      <dsp:spPr>
        <a:xfrm>
          <a:off x="1393384" y="1410506"/>
          <a:ext cx="2997904" cy="936845"/>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4556"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t>Indoor air quality – adequate ventilation.</a:t>
          </a:r>
          <a:endParaRPr lang="en-US" sz="1900" kern="1200"/>
        </a:p>
      </dsp:txBody>
      <dsp:txXfrm>
        <a:off x="1393384" y="1410506"/>
        <a:ext cx="2997904" cy="936845"/>
      </dsp:txXfrm>
    </dsp:sp>
    <dsp:sp modelId="{8732C5D2-76F3-42BD-BCB0-4F65F17A579F}">
      <dsp:nvSpPr>
        <dsp:cNvPr id="0" name=""/>
        <dsp:cNvSpPr/>
      </dsp:nvSpPr>
      <dsp:spPr>
        <a:xfrm>
          <a:off x="1268471" y="1275184"/>
          <a:ext cx="655791" cy="983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774CA3-E92A-478C-A97D-615062430B50}">
      <dsp:nvSpPr>
        <dsp:cNvPr id="0" name=""/>
        <dsp:cNvSpPr/>
      </dsp:nvSpPr>
      <dsp:spPr>
        <a:xfrm>
          <a:off x="1393384" y="2589890"/>
          <a:ext cx="2997904" cy="936845"/>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4556"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t>The comfort of the occupants.</a:t>
          </a:r>
          <a:endParaRPr lang="en-US" sz="1900" kern="1200"/>
        </a:p>
      </dsp:txBody>
      <dsp:txXfrm>
        <a:off x="1393384" y="2589890"/>
        <a:ext cx="2997904" cy="936845"/>
      </dsp:txXfrm>
    </dsp:sp>
    <dsp:sp modelId="{44909BE9-C0EB-454E-85F3-A31A5FAB62A6}">
      <dsp:nvSpPr>
        <dsp:cNvPr id="0" name=""/>
        <dsp:cNvSpPr/>
      </dsp:nvSpPr>
      <dsp:spPr>
        <a:xfrm>
          <a:off x="1268471" y="2454568"/>
          <a:ext cx="655791" cy="983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F5D11-50EB-40D6-8BDE-149211B11B4F}">
      <dsp:nvSpPr>
        <dsp:cNvPr id="0" name=""/>
        <dsp:cNvSpPr/>
      </dsp:nvSpPr>
      <dsp:spPr>
        <a:xfrm>
          <a:off x="2451" y="0"/>
          <a:ext cx="2569852" cy="4351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1">
          <a:noAutofit/>
        </a:bodyPr>
        <a:lstStyle/>
        <a:p>
          <a:pPr marL="0" lvl="0" indent="0" algn="l" defTabSz="933450">
            <a:lnSpc>
              <a:spcPct val="90000"/>
            </a:lnSpc>
            <a:spcBef>
              <a:spcPct val="0"/>
            </a:spcBef>
            <a:spcAft>
              <a:spcPct val="35000"/>
            </a:spcAft>
            <a:buNone/>
          </a:pPr>
          <a:r>
            <a:rPr lang="en-US" sz="2100" kern="1200" baseline="0"/>
            <a:t>Building Envelope</a:t>
          </a:r>
          <a:endParaRPr lang="en-US" sz="2100" kern="1200"/>
        </a:p>
        <a:p>
          <a:pPr marL="171450" lvl="1" indent="-171450" algn="l" defTabSz="711200">
            <a:lnSpc>
              <a:spcPct val="90000"/>
            </a:lnSpc>
            <a:spcBef>
              <a:spcPct val="0"/>
            </a:spcBef>
            <a:spcAft>
              <a:spcPct val="15000"/>
            </a:spcAft>
            <a:buChar char="•"/>
          </a:pPr>
          <a:r>
            <a:rPr lang="en-US" sz="1600" kern="1200"/>
            <a:t>Walls</a:t>
          </a:r>
        </a:p>
        <a:p>
          <a:pPr marL="171450" lvl="1" indent="-171450" algn="l" defTabSz="711200">
            <a:lnSpc>
              <a:spcPct val="90000"/>
            </a:lnSpc>
            <a:spcBef>
              <a:spcPct val="0"/>
            </a:spcBef>
            <a:spcAft>
              <a:spcPct val="15000"/>
            </a:spcAft>
            <a:buChar char="•"/>
          </a:pPr>
          <a:r>
            <a:rPr lang="en-US" sz="1600" kern="1200"/>
            <a:t>Roof</a:t>
          </a:r>
        </a:p>
        <a:p>
          <a:pPr marL="171450" lvl="1" indent="-171450" algn="l" defTabSz="711200">
            <a:lnSpc>
              <a:spcPct val="90000"/>
            </a:lnSpc>
            <a:spcBef>
              <a:spcPct val="0"/>
            </a:spcBef>
            <a:spcAft>
              <a:spcPct val="15000"/>
            </a:spcAft>
            <a:buChar char="•"/>
          </a:pPr>
          <a:r>
            <a:rPr lang="en-US" sz="1600" kern="1200"/>
            <a:t>Floor</a:t>
          </a:r>
        </a:p>
        <a:p>
          <a:pPr marL="171450" lvl="1" indent="-171450" algn="l" defTabSz="711200">
            <a:lnSpc>
              <a:spcPct val="90000"/>
            </a:lnSpc>
            <a:spcBef>
              <a:spcPct val="0"/>
            </a:spcBef>
            <a:spcAft>
              <a:spcPct val="15000"/>
            </a:spcAft>
            <a:buChar char="•"/>
          </a:pPr>
          <a:r>
            <a:rPr lang="en-US" sz="1600" kern="1200"/>
            <a:t>Doors and Windows</a:t>
          </a:r>
        </a:p>
      </dsp:txBody>
      <dsp:txXfrm>
        <a:off x="2451" y="1740535"/>
        <a:ext cx="2569852" cy="1740535"/>
      </dsp:txXfrm>
    </dsp:sp>
    <dsp:sp modelId="{63F0A852-F11E-4502-8506-7A5C16A441E0}">
      <dsp:nvSpPr>
        <dsp:cNvPr id="0" name=""/>
        <dsp:cNvSpPr/>
      </dsp:nvSpPr>
      <dsp:spPr>
        <a:xfrm>
          <a:off x="562880" y="261080"/>
          <a:ext cx="1448995" cy="144899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82E2A0-10E4-48DD-8A62-FA1F3F83072D}">
      <dsp:nvSpPr>
        <dsp:cNvPr id="0" name=""/>
        <dsp:cNvSpPr/>
      </dsp:nvSpPr>
      <dsp:spPr>
        <a:xfrm>
          <a:off x="2649399" y="0"/>
          <a:ext cx="2569852" cy="43513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1">
          <a:noAutofit/>
        </a:bodyPr>
        <a:lstStyle/>
        <a:p>
          <a:pPr marL="0" lvl="0" indent="0" algn="l" defTabSz="933450">
            <a:lnSpc>
              <a:spcPct val="90000"/>
            </a:lnSpc>
            <a:spcBef>
              <a:spcPct val="0"/>
            </a:spcBef>
            <a:spcAft>
              <a:spcPct val="35000"/>
            </a:spcAft>
            <a:buNone/>
          </a:pPr>
          <a:r>
            <a:rPr lang="en-US" sz="2100" kern="1200" baseline="0"/>
            <a:t>HVAC</a:t>
          </a:r>
          <a:endParaRPr lang="en-US" sz="2100" kern="1200"/>
        </a:p>
        <a:p>
          <a:pPr marL="171450" lvl="1" indent="-171450" algn="l" defTabSz="711200">
            <a:lnSpc>
              <a:spcPct val="90000"/>
            </a:lnSpc>
            <a:spcBef>
              <a:spcPct val="0"/>
            </a:spcBef>
            <a:spcAft>
              <a:spcPct val="15000"/>
            </a:spcAft>
            <a:buChar char="•"/>
          </a:pPr>
          <a:r>
            <a:rPr lang="en-US" sz="1600" kern="1200"/>
            <a:t>Heating</a:t>
          </a:r>
        </a:p>
        <a:p>
          <a:pPr marL="171450" lvl="1" indent="-171450" algn="l" defTabSz="711200">
            <a:lnSpc>
              <a:spcPct val="90000"/>
            </a:lnSpc>
            <a:spcBef>
              <a:spcPct val="0"/>
            </a:spcBef>
            <a:spcAft>
              <a:spcPct val="15000"/>
            </a:spcAft>
            <a:buChar char="•"/>
          </a:pPr>
          <a:r>
            <a:rPr lang="en-US" sz="1600" kern="1200"/>
            <a:t>Ventilation</a:t>
          </a:r>
        </a:p>
        <a:p>
          <a:pPr marL="171450" lvl="1" indent="-171450" algn="l" defTabSz="711200">
            <a:lnSpc>
              <a:spcPct val="90000"/>
            </a:lnSpc>
            <a:spcBef>
              <a:spcPct val="0"/>
            </a:spcBef>
            <a:spcAft>
              <a:spcPct val="15000"/>
            </a:spcAft>
            <a:buChar char="•"/>
          </a:pPr>
          <a:r>
            <a:rPr lang="en-US" sz="1600" kern="1200"/>
            <a:t>Air Conditioning</a:t>
          </a:r>
        </a:p>
      </dsp:txBody>
      <dsp:txXfrm>
        <a:off x="2649399" y="1740535"/>
        <a:ext cx="2569852" cy="1740535"/>
      </dsp:txXfrm>
    </dsp:sp>
    <dsp:sp modelId="{1515538A-A8E2-47EA-A83A-74EBB564EA55}">
      <dsp:nvSpPr>
        <dsp:cNvPr id="0" name=""/>
        <dsp:cNvSpPr/>
      </dsp:nvSpPr>
      <dsp:spPr>
        <a:xfrm>
          <a:off x="3209828"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B2A8B4-FF46-4EFC-9979-9B69988C35FD}">
      <dsp:nvSpPr>
        <dsp:cNvPr id="0" name=""/>
        <dsp:cNvSpPr/>
      </dsp:nvSpPr>
      <dsp:spPr>
        <a:xfrm>
          <a:off x="5296347" y="0"/>
          <a:ext cx="2569852" cy="43513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t>Lighting</a:t>
          </a:r>
          <a:endParaRPr lang="en-US" sz="2100" kern="1200"/>
        </a:p>
      </dsp:txBody>
      <dsp:txXfrm>
        <a:off x="5296347" y="1740535"/>
        <a:ext cx="2569852" cy="1740535"/>
      </dsp:txXfrm>
    </dsp:sp>
    <dsp:sp modelId="{9968C3E5-2B33-431C-8603-8B98C8312E78}">
      <dsp:nvSpPr>
        <dsp:cNvPr id="0" name=""/>
        <dsp:cNvSpPr/>
      </dsp:nvSpPr>
      <dsp:spPr>
        <a:xfrm>
          <a:off x="5856776" y="261080"/>
          <a:ext cx="1448995" cy="144899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116250-8CF3-4BCF-9CBA-12B2873E5C31}">
      <dsp:nvSpPr>
        <dsp:cNvPr id="0" name=""/>
        <dsp:cNvSpPr/>
      </dsp:nvSpPr>
      <dsp:spPr>
        <a:xfrm>
          <a:off x="7943295" y="0"/>
          <a:ext cx="2569852" cy="43513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t>Plug Loads</a:t>
          </a:r>
          <a:endParaRPr lang="en-US" sz="2100" kern="1200"/>
        </a:p>
      </dsp:txBody>
      <dsp:txXfrm>
        <a:off x="7943295" y="1740535"/>
        <a:ext cx="2569852" cy="1740535"/>
      </dsp:txXfrm>
    </dsp:sp>
    <dsp:sp modelId="{E6283426-9432-4FB6-83A5-83B3F360EC31}">
      <dsp:nvSpPr>
        <dsp:cNvPr id="0" name=""/>
        <dsp:cNvSpPr/>
      </dsp:nvSpPr>
      <dsp:spPr>
        <a:xfrm>
          <a:off x="8503724" y="261080"/>
          <a:ext cx="1448995" cy="144899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F89DCE-9B53-4C7F-9B59-ECAB97BEA08D}">
      <dsp:nvSpPr>
        <dsp:cNvPr id="0" name=""/>
        <dsp:cNvSpPr/>
      </dsp:nvSpPr>
      <dsp:spPr>
        <a:xfrm>
          <a:off x="420623" y="3481070"/>
          <a:ext cx="9674352" cy="652700"/>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99B88-8B21-453A-805D-D272EDDF936F}">
      <dsp:nvSpPr>
        <dsp:cNvPr id="0" name=""/>
        <dsp:cNvSpPr/>
      </dsp:nvSpPr>
      <dsp:spPr>
        <a:xfrm>
          <a:off x="0" y="538"/>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5E6CE-AB32-4D85-B996-B9C23D4FCCBB}">
      <dsp:nvSpPr>
        <dsp:cNvPr id="0" name=""/>
        <dsp:cNvSpPr/>
      </dsp:nvSpPr>
      <dsp:spPr>
        <a:xfrm>
          <a:off x="0" y="538"/>
          <a:ext cx="10058399" cy="62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Most heating systems use convection to distribute thermal energy</a:t>
          </a:r>
        </a:p>
      </dsp:txBody>
      <dsp:txXfrm>
        <a:off x="0" y="538"/>
        <a:ext cx="10058399" cy="629474"/>
      </dsp:txXfrm>
    </dsp:sp>
    <dsp:sp modelId="{FC7D3D39-6B14-4B09-BF99-4EBB35F9FAED}">
      <dsp:nvSpPr>
        <dsp:cNvPr id="0" name=""/>
        <dsp:cNvSpPr/>
      </dsp:nvSpPr>
      <dsp:spPr>
        <a:xfrm>
          <a:off x="0" y="630012"/>
          <a:ext cx="10058399" cy="0"/>
        </a:xfrm>
        <a:prstGeom prst="line">
          <a:avLst/>
        </a:prstGeom>
        <a:solidFill>
          <a:schemeClr val="accent2">
            <a:hueOff val="457257"/>
            <a:satOff val="0"/>
            <a:lumOff val="4477"/>
            <a:alphaOff val="0"/>
          </a:schemeClr>
        </a:solidFill>
        <a:ln w="12700" cap="flat" cmpd="sng" algn="ctr">
          <a:solidFill>
            <a:schemeClr val="accent2">
              <a:hueOff val="457257"/>
              <a:satOff val="0"/>
              <a:lumOff val="44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51A3E-DE8D-4E82-87B3-0645F11D0C6F}">
      <dsp:nvSpPr>
        <dsp:cNvPr id="0" name=""/>
        <dsp:cNvSpPr/>
      </dsp:nvSpPr>
      <dsp:spPr>
        <a:xfrm>
          <a:off x="0" y="630012"/>
          <a:ext cx="10058399" cy="62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Fluid (water or air) is heated in a heat exchanger</a:t>
          </a:r>
        </a:p>
      </dsp:txBody>
      <dsp:txXfrm>
        <a:off x="0" y="630012"/>
        <a:ext cx="10058399" cy="629474"/>
      </dsp:txXfrm>
    </dsp:sp>
    <dsp:sp modelId="{3F9344BF-977C-4854-818A-E1D2276F16FF}">
      <dsp:nvSpPr>
        <dsp:cNvPr id="0" name=""/>
        <dsp:cNvSpPr/>
      </dsp:nvSpPr>
      <dsp:spPr>
        <a:xfrm>
          <a:off x="0" y="1259487"/>
          <a:ext cx="10058399" cy="0"/>
        </a:xfrm>
        <a:prstGeom prst="line">
          <a:avLst/>
        </a:prstGeom>
        <a:solidFill>
          <a:schemeClr val="accent2">
            <a:hueOff val="914514"/>
            <a:satOff val="0"/>
            <a:lumOff val="8954"/>
            <a:alphaOff val="0"/>
          </a:schemeClr>
        </a:solidFill>
        <a:ln w="12700" cap="flat" cmpd="sng" algn="ctr">
          <a:solidFill>
            <a:schemeClr val="accent2">
              <a:hueOff val="914514"/>
              <a:satOff val="0"/>
              <a:lumOff val="89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13846E-A369-4B08-85D9-61E71A95E3DA}">
      <dsp:nvSpPr>
        <dsp:cNvPr id="0" name=""/>
        <dsp:cNvSpPr/>
      </dsp:nvSpPr>
      <dsp:spPr>
        <a:xfrm>
          <a:off x="0" y="1259487"/>
          <a:ext cx="10058399" cy="62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Fluid is then distributed to the rest of the building</a:t>
          </a:r>
        </a:p>
      </dsp:txBody>
      <dsp:txXfrm>
        <a:off x="0" y="1259487"/>
        <a:ext cx="10058399" cy="629474"/>
      </dsp:txXfrm>
    </dsp:sp>
    <dsp:sp modelId="{5024DE6F-E5D7-495F-A3F1-32C316145AC3}">
      <dsp:nvSpPr>
        <dsp:cNvPr id="0" name=""/>
        <dsp:cNvSpPr/>
      </dsp:nvSpPr>
      <dsp:spPr>
        <a:xfrm>
          <a:off x="0" y="1888962"/>
          <a:ext cx="10058399" cy="0"/>
        </a:xfrm>
        <a:prstGeom prst="line">
          <a:avLst/>
        </a:prstGeom>
        <a:solidFill>
          <a:schemeClr val="accent2">
            <a:hueOff val="1371772"/>
            <a:satOff val="0"/>
            <a:lumOff val="13431"/>
            <a:alphaOff val="0"/>
          </a:schemeClr>
        </a:solidFill>
        <a:ln w="12700" cap="flat" cmpd="sng" algn="ctr">
          <a:solidFill>
            <a:schemeClr val="accent2">
              <a:hueOff val="1371772"/>
              <a:satOff val="0"/>
              <a:lumOff val="1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6B521-3C81-469A-96D9-C832E08D36AF}">
      <dsp:nvSpPr>
        <dsp:cNvPr id="0" name=""/>
        <dsp:cNvSpPr/>
      </dsp:nvSpPr>
      <dsp:spPr>
        <a:xfrm>
          <a:off x="0" y="1888962"/>
          <a:ext cx="10058399" cy="62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Small buildings or spaces can use forced air</a:t>
          </a:r>
        </a:p>
      </dsp:txBody>
      <dsp:txXfrm>
        <a:off x="0" y="1888962"/>
        <a:ext cx="10058399" cy="629474"/>
      </dsp:txXfrm>
    </dsp:sp>
    <dsp:sp modelId="{84CE8D6C-84B1-4BC0-A51F-B3766B8F70BD}">
      <dsp:nvSpPr>
        <dsp:cNvPr id="0" name=""/>
        <dsp:cNvSpPr/>
      </dsp:nvSpPr>
      <dsp:spPr>
        <a:xfrm>
          <a:off x="0" y="2518436"/>
          <a:ext cx="10058399" cy="0"/>
        </a:xfrm>
        <a:prstGeom prst="line">
          <a:avLst/>
        </a:prstGeom>
        <a:solidFill>
          <a:schemeClr val="accent2">
            <a:hueOff val="1829029"/>
            <a:satOff val="0"/>
            <a:lumOff val="17909"/>
            <a:alphaOff val="0"/>
          </a:schemeClr>
        </a:solidFill>
        <a:ln w="12700" cap="flat" cmpd="sng" algn="ctr">
          <a:solidFill>
            <a:schemeClr val="accent2">
              <a:hueOff val="1829029"/>
              <a:satOff val="0"/>
              <a:lumOff val="179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777FA-A54C-4126-B89A-59FC60589D35}">
      <dsp:nvSpPr>
        <dsp:cNvPr id="0" name=""/>
        <dsp:cNvSpPr/>
      </dsp:nvSpPr>
      <dsp:spPr>
        <a:xfrm>
          <a:off x="0" y="2518436"/>
          <a:ext cx="10058399" cy="62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In larger buildings, it is more efficient to heat water and pump it around</a:t>
          </a:r>
        </a:p>
      </dsp:txBody>
      <dsp:txXfrm>
        <a:off x="0" y="2518436"/>
        <a:ext cx="10058399" cy="629474"/>
      </dsp:txXfrm>
    </dsp:sp>
    <dsp:sp modelId="{F54518AB-23A7-4A2C-8A51-5DA6CB7C8843}">
      <dsp:nvSpPr>
        <dsp:cNvPr id="0" name=""/>
        <dsp:cNvSpPr/>
      </dsp:nvSpPr>
      <dsp:spPr>
        <a:xfrm>
          <a:off x="0" y="3147911"/>
          <a:ext cx="10058399" cy="0"/>
        </a:xfrm>
        <a:prstGeom prst="line">
          <a:avLst/>
        </a:prstGeom>
        <a:solidFill>
          <a:schemeClr val="accent2">
            <a:hueOff val="2286286"/>
            <a:satOff val="0"/>
            <a:lumOff val="22386"/>
            <a:alphaOff val="0"/>
          </a:schemeClr>
        </a:solidFill>
        <a:ln w="12700" cap="flat" cmpd="sng" algn="ctr">
          <a:solidFill>
            <a:schemeClr val="accent2">
              <a:hueOff val="2286286"/>
              <a:satOff val="0"/>
              <a:lumOff val="223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A9EC74-8C5C-4EE0-AF74-F9B089135371}">
      <dsp:nvSpPr>
        <dsp:cNvPr id="0" name=""/>
        <dsp:cNvSpPr/>
      </dsp:nvSpPr>
      <dsp:spPr>
        <a:xfrm>
          <a:off x="0" y="3147911"/>
          <a:ext cx="10058399" cy="62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Secondary heat exchanger in each room might blow air across the water pipe(s) to heat the room</a:t>
          </a:r>
        </a:p>
      </dsp:txBody>
      <dsp:txXfrm>
        <a:off x="0" y="3147911"/>
        <a:ext cx="10058399" cy="629474"/>
      </dsp:txXfrm>
    </dsp:sp>
    <dsp:sp modelId="{40A5E00B-5BAA-4BCC-9993-0F193D7D80F0}">
      <dsp:nvSpPr>
        <dsp:cNvPr id="0" name=""/>
        <dsp:cNvSpPr/>
      </dsp:nvSpPr>
      <dsp:spPr>
        <a:xfrm>
          <a:off x="0" y="3777386"/>
          <a:ext cx="10058399" cy="0"/>
        </a:xfrm>
        <a:prstGeom prst="line">
          <a:avLst/>
        </a:prstGeom>
        <a:solidFill>
          <a:schemeClr val="accent2">
            <a:hueOff val="2743543"/>
            <a:satOff val="0"/>
            <a:lumOff val="26863"/>
            <a:alphaOff val="0"/>
          </a:schemeClr>
        </a:solidFill>
        <a:ln w="12700" cap="flat" cmpd="sng" algn="ctr">
          <a:solidFill>
            <a:schemeClr val="accent2">
              <a:hueOff val="2743543"/>
              <a:satOff val="0"/>
              <a:lumOff val="2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A88A7-4EF2-4289-AD04-04AB60F4ADEA}">
      <dsp:nvSpPr>
        <dsp:cNvPr id="0" name=""/>
        <dsp:cNvSpPr/>
      </dsp:nvSpPr>
      <dsp:spPr>
        <a:xfrm>
          <a:off x="0" y="3777386"/>
          <a:ext cx="10058399" cy="62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Hot </a:t>
          </a:r>
          <a:r>
            <a:rPr lang="en-US" sz="1900" kern="1200" dirty="0"/>
            <a:t>water or steam may be used to radiate thermal energy to interior spaces</a:t>
          </a:r>
        </a:p>
      </dsp:txBody>
      <dsp:txXfrm>
        <a:off x="0" y="3777386"/>
        <a:ext cx="10058399" cy="62947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7DF0E-1AE7-4595-90C3-17CFA8B26C90}"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77A0B-9969-4800-862B-EEADF3252EBB}" type="slidenum">
              <a:rPr lang="en-US" smtClean="0"/>
              <a:t>‹#›</a:t>
            </a:fld>
            <a:endParaRPr lang="en-US"/>
          </a:p>
        </p:txBody>
      </p:sp>
    </p:spTree>
    <p:extLst>
      <p:ext uri="{BB962C8B-B14F-4D97-AF65-F5344CB8AC3E}">
        <p14:creationId xmlns:p14="http://schemas.microsoft.com/office/powerpoint/2010/main" val="178843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photograph is an infra-red image of an east-facing home just before noon. Lighter colors indicate higher temperatures, while pinks and purples indicate lower temperatures. The siding is a yellow-cream color; bricks are red, and the roof is </a:t>
            </a:r>
            <a:r>
              <a:rPr lang="en-US"/>
              <a:t>charcoal gray.</a:t>
            </a:r>
          </a:p>
        </p:txBody>
      </p:sp>
      <p:sp>
        <p:nvSpPr>
          <p:cNvPr id="4" name="Slide Number Placeholder 3"/>
          <p:cNvSpPr>
            <a:spLocks noGrp="1"/>
          </p:cNvSpPr>
          <p:nvPr>
            <p:ph type="sldNum" sz="quarter" idx="5"/>
          </p:nvPr>
        </p:nvSpPr>
        <p:spPr/>
        <p:txBody>
          <a:bodyPr/>
          <a:lstStyle/>
          <a:p>
            <a:fld id="{AB777A0B-9969-4800-862B-EEADF3252EBB}" type="slidenum">
              <a:rPr lang="en-US" smtClean="0"/>
              <a:t>1</a:t>
            </a:fld>
            <a:endParaRPr lang="en-US"/>
          </a:p>
        </p:txBody>
      </p:sp>
    </p:spTree>
    <p:extLst>
      <p:ext uri="{BB962C8B-B14F-4D97-AF65-F5344CB8AC3E}">
        <p14:creationId xmlns:p14="http://schemas.microsoft.com/office/powerpoint/2010/main" val="162076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Improving these areas on the building envelope will help prevent air infiltration from outside, which will in turn allow the heating and cooling systems to run less often.</a:t>
            </a:r>
          </a:p>
        </p:txBody>
      </p:sp>
      <p:sp>
        <p:nvSpPr>
          <p:cNvPr id="4" name="Slide Number Placeholder 3"/>
          <p:cNvSpPr>
            <a:spLocks noGrp="1"/>
          </p:cNvSpPr>
          <p:nvPr>
            <p:ph type="sldNum" sz="quarter" idx="5"/>
          </p:nvPr>
        </p:nvSpPr>
        <p:spPr/>
        <p:txBody>
          <a:bodyPr/>
          <a:lstStyle/>
          <a:p>
            <a:fld id="{AB777A0B-9969-4800-862B-EEADF3252EBB}" type="slidenum">
              <a:rPr lang="en-US" smtClean="0"/>
              <a:t>11</a:t>
            </a:fld>
            <a:endParaRPr lang="en-US"/>
          </a:p>
        </p:txBody>
      </p:sp>
    </p:spTree>
    <p:extLst>
      <p:ext uri="{BB962C8B-B14F-4D97-AF65-F5344CB8AC3E}">
        <p14:creationId xmlns:p14="http://schemas.microsoft.com/office/powerpoint/2010/main" val="201287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excerpted from the 2018 CBECS report. Most northern schools, and certainly most in New England and the Midwest, are heated with natural gas.</a:t>
            </a:r>
          </a:p>
        </p:txBody>
      </p:sp>
      <p:sp>
        <p:nvSpPr>
          <p:cNvPr id="4" name="Slide Number Placeholder 3"/>
          <p:cNvSpPr>
            <a:spLocks noGrp="1"/>
          </p:cNvSpPr>
          <p:nvPr>
            <p:ph type="sldNum" sz="quarter" idx="5"/>
          </p:nvPr>
        </p:nvSpPr>
        <p:spPr/>
        <p:txBody>
          <a:bodyPr/>
          <a:lstStyle/>
          <a:p>
            <a:fld id="{554F6C8D-4931-4BF6-81EA-7EB3BED40AE6}" type="slidenum">
              <a:rPr lang="en-US" smtClean="0"/>
              <a:t>14</a:t>
            </a:fld>
            <a:endParaRPr lang="en-US"/>
          </a:p>
        </p:txBody>
      </p:sp>
    </p:spTree>
    <p:extLst>
      <p:ext uri="{BB962C8B-B14F-4D97-AF65-F5344CB8AC3E}">
        <p14:creationId xmlns:p14="http://schemas.microsoft.com/office/powerpoint/2010/main" val="3408556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Convection is the distribution of thermal energy via a flowing fluid. If water is heated and pumped around, or if air is heated and blown through ducts, the system is using convection.</a:t>
            </a:r>
          </a:p>
        </p:txBody>
      </p:sp>
      <p:sp>
        <p:nvSpPr>
          <p:cNvPr id="4" name="Slide Number Placeholder 3"/>
          <p:cNvSpPr>
            <a:spLocks noGrp="1"/>
          </p:cNvSpPr>
          <p:nvPr>
            <p:ph type="sldNum" sz="quarter" idx="5"/>
          </p:nvPr>
        </p:nvSpPr>
        <p:spPr/>
        <p:txBody>
          <a:bodyPr/>
          <a:lstStyle/>
          <a:p>
            <a:fld id="{AB777A0B-9969-4800-862B-EEADF3252EBB}" type="slidenum">
              <a:rPr lang="en-US" smtClean="0"/>
              <a:t>15</a:t>
            </a:fld>
            <a:endParaRPr lang="en-US"/>
          </a:p>
        </p:txBody>
      </p:sp>
    </p:spTree>
    <p:extLst>
      <p:ext uri="{BB962C8B-B14F-4D97-AF65-F5344CB8AC3E}">
        <p14:creationId xmlns:p14="http://schemas.microsoft.com/office/powerpoint/2010/main" val="1618675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have two boilers, which serves two purposes. They can alternate by day or week, which allows for regular maintenance and keeps them from failing quickly, and they both can run in really cold weather so neither is overly taxed. Secondly, having two boilers allows school to continue should one fail – the other boiler can run. If a school has no heat and the temperature outdoors is below a standard, the school day is canceled.</a:t>
            </a:r>
          </a:p>
        </p:txBody>
      </p:sp>
      <p:sp>
        <p:nvSpPr>
          <p:cNvPr id="4" name="Slide Number Placeholder 3"/>
          <p:cNvSpPr>
            <a:spLocks noGrp="1"/>
          </p:cNvSpPr>
          <p:nvPr>
            <p:ph type="sldNum" sz="quarter" idx="5"/>
          </p:nvPr>
        </p:nvSpPr>
        <p:spPr/>
        <p:txBody>
          <a:bodyPr/>
          <a:lstStyle/>
          <a:p>
            <a:fld id="{554F6C8D-4931-4BF6-81EA-7EB3BED40AE6}" type="slidenum">
              <a:rPr lang="en-US" smtClean="0"/>
              <a:t>16</a:t>
            </a:fld>
            <a:endParaRPr lang="en-US"/>
          </a:p>
        </p:txBody>
      </p:sp>
    </p:spTree>
    <p:extLst>
      <p:ext uri="{BB962C8B-B14F-4D97-AF65-F5344CB8AC3E}">
        <p14:creationId xmlns:p14="http://schemas.microsoft.com/office/powerpoint/2010/main" val="2648169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with “central” air conditioning will have large chillers that are located outside the school near the boiler room. They may be on the roof or enclosed by a fence on the ground. They use the refrigeration cycle to get water very cold. That cold water is then circulated through the pipes in the school using the same circulation system as the heating system / boilers do in winter.</a:t>
            </a:r>
          </a:p>
        </p:txBody>
      </p:sp>
      <p:sp>
        <p:nvSpPr>
          <p:cNvPr id="4" name="Slide Number Placeholder 3"/>
          <p:cNvSpPr>
            <a:spLocks noGrp="1"/>
          </p:cNvSpPr>
          <p:nvPr>
            <p:ph type="sldNum" sz="quarter" idx="5"/>
          </p:nvPr>
        </p:nvSpPr>
        <p:spPr/>
        <p:txBody>
          <a:bodyPr/>
          <a:lstStyle/>
          <a:p>
            <a:fld id="{554F6C8D-4931-4BF6-81EA-7EB3BED40AE6}" type="slidenum">
              <a:rPr lang="en-US" smtClean="0"/>
              <a:t>17</a:t>
            </a:fld>
            <a:endParaRPr lang="en-US"/>
          </a:p>
        </p:txBody>
      </p:sp>
    </p:spTree>
    <p:extLst>
      <p:ext uri="{BB962C8B-B14F-4D97-AF65-F5344CB8AC3E}">
        <p14:creationId xmlns:p14="http://schemas.microsoft.com/office/powerpoint/2010/main" val="279279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Gets kind of technical. Presenter discretion is advised.</a:t>
            </a:r>
          </a:p>
        </p:txBody>
      </p:sp>
      <p:sp>
        <p:nvSpPr>
          <p:cNvPr id="4" name="Slide Number Placeholder 3"/>
          <p:cNvSpPr>
            <a:spLocks noGrp="1"/>
          </p:cNvSpPr>
          <p:nvPr>
            <p:ph type="sldNum" sz="quarter" idx="5"/>
          </p:nvPr>
        </p:nvSpPr>
        <p:spPr/>
        <p:txBody>
          <a:bodyPr/>
          <a:lstStyle/>
          <a:p>
            <a:fld id="{554F6C8D-4931-4BF6-81EA-7EB3BED40AE6}" type="slidenum">
              <a:rPr lang="en-US" smtClean="0"/>
              <a:t>18</a:t>
            </a:fld>
            <a:endParaRPr lang="en-US"/>
          </a:p>
        </p:txBody>
      </p:sp>
    </p:spTree>
    <p:extLst>
      <p:ext uri="{BB962C8B-B14F-4D97-AF65-F5344CB8AC3E}">
        <p14:creationId xmlns:p14="http://schemas.microsoft.com/office/powerpoint/2010/main" val="312034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about covid: the ASHRAE recommendation was at least a MERV-13 filter (the higher the number, the smaller the particles the filter will remove; HEPA is MERV-16). Some schools opted to not use filters with a higher MERV rating than the fan system could handle.</a:t>
            </a:r>
          </a:p>
        </p:txBody>
      </p:sp>
      <p:sp>
        <p:nvSpPr>
          <p:cNvPr id="4" name="Slide Number Placeholder 3"/>
          <p:cNvSpPr>
            <a:spLocks noGrp="1"/>
          </p:cNvSpPr>
          <p:nvPr>
            <p:ph type="sldNum" sz="quarter" idx="5"/>
          </p:nvPr>
        </p:nvSpPr>
        <p:spPr/>
        <p:txBody>
          <a:bodyPr/>
          <a:lstStyle/>
          <a:p>
            <a:fld id="{554F6C8D-4931-4BF6-81EA-7EB3BED40AE6}" type="slidenum">
              <a:rPr lang="en-US" smtClean="0"/>
              <a:t>19</a:t>
            </a:fld>
            <a:endParaRPr lang="en-US"/>
          </a:p>
        </p:txBody>
      </p:sp>
    </p:spTree>
    <p:extLst>
      <p:ext uri="{BB962C8B-B14F-4D97-AF65-F5344CB8AC3E}">
        <p14:creationId xmlns:p14="http://schemas.microsoft.com/office/powerpoint/2010/main" val="2929938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modern HVAC systems in commercial buildings use a building automation system rather than individual thermostats to control the system. A BAS has a central computer that can monitor many more parameters at once, such as temperature, humidity level, and carbon dioxide level.</a:t>
            </a:r>
          </a:p>
        </p:txBody>
      </p:sp>
      <p:sp>
        <p:nvSpPr>
          <p:cNvPr id="4" name="Slide Number Placeholder 3"/>
          <p:cNvSpPr>
            <a:spLocks noGrp="1"/>
          </p:cNvSpPr>
          <p:nvPr>
            <p:ph type="sldNum" sz="quarter" idx="5"/>
          </p:nvPr>
        </p:nvSpPr>
        <p:spPr/>
        <p:txBody>
          <a:bodyPr/>
          <a:lstStyle/>
          <a:p>
            <a:fld id="{AB777A0B-9969-4800-862B-EEADF3252EBB}" type="slidenum">
              <a:rPr lang="en-US" smtClean="0"/>
              <a:t>20</a:t>
            </a:fld>
            <a:endParaRPr lang="en-US"/>
          </a:p>
        </p:txBody>
      </p:sp>
    </p:spTree>
    <p:extLst>
      <p:ext uri="{BB962C8B-B14F-4D97-AF65-F5344CB8AC3E}">
        <p14:creationId xmlns:p14="http://schemas.microsoft.com/office/powerpoint/2010/main" val="1659444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Incandescent bulbs are continuing to be phased out – they are 90% Inefficient.</a:t>
            </a:r>
          </a:p>
          <a:p>
            <a:r>
              <a:rPr lang="en-US" dirty="0"/>
              <a:t>HID lamps are found in parking lights and in many gymnasiums and natatoriums.</a:t>
            </a:r>
          </a:p>
        </p:txBody>
      </p:sp>
      <p:sp>
        <p:nvSpPr>
          <p:cNvPr id="4" name="Slide Number Placeholder 3"/>
          <p:cNvSpPr>
            <a:spLocks noGrp="1"/>
          </p:cNvSpPr>
          <p:nvPr>
            <p:ph type="sldNum" sz="quarter" idx="5"/>
          </p:nvPr>
        </p:nvSpPr>
        <p:spPr/>
        <p:txBody>
          <a:bodyPr/>
          <a:lstStyle/>
          <a:p>
            <a:fld id="{AB777A0B-9969-4800-862B-EEADF3252EBB}" type="slidenum">
              <a:rPr lang="en-US" smtClean="0"/>
              <a:t>22</a:t>
            </a:fld>
            <a:endParaRPr lang="en-US"/>
          </a:p>
        </p:txBody>
      </p:sp>
    </p:spTree>
    <p:extLst>
      <p:ext uri="{BB962C8B-B14F-4D97-AF65-F5344CB8AC3E}">
        <p14:creationId xmlns:p14="http://schemas.microsoft.com/office/powerpoint/2010/main" val="2914236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and more you’ve ever wanted to know about dimmable LEDs.</a:t>
            </a:r>
          </a:p>
        </p:txBody>
      </p:sp>
      <p:sp>
        <p:nvSpPr>
          <p:cNvPr id="4" name="Slide Number Placeholder 3"/>
          <p:cNvSpPr>
            <a:spLocks noGrp="1"/>
          </p:cNvSpPr>
          <p:nvPr>
            <p:ph type="sldNum" sz="quarter" idx="5"/>
          </p:nvPr>
        </p:nvSpPr>
        <p:spPr/>
        <p:txBody>
          <a:bodyPr/>
          <a:lstStyle/>
          <a:p>
            <a:fld id="{AB777A0B-9969-4800-862B-EEADF3252EBB}" type="slidenum">
              <a:rPr lang="en-US" smtClean="0"/>
              <a:t>25</a:t>
            </a:fld>
            <a:endParaRPr lang="en-US"/>
          </a:p>
        </p:txBody>
      </p:sp>
    </p:spTree>
    <p:extLst>
      <p:ext uri="{BB962C8B-B14F-4D97-AF65-F5344CB8AC3E}">
        <p14:creationId xmlns:p14="http://schemas.microsoft.com/office/powerpoint/2010/main" val="241807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Nobody in energy management is advocating that we stop using all energy all the time. We must use some to maintain our quality of life and expected average life span. Food preservation and medical needs dictate that we continue using at least some energy, not to mention keeping our homes dry and comfortable throughout the year. Energy management looks for ways to reduce the amount of energy used so there is none being wasted.</a:t>
            </a:r>
          </a:p>
        </p:txBody>
      </p:sp>
      <p:sp>
        <p:nvSpPr>
          <p:cNvPr id="4" name="Slide Number Placeholder 3"/>
          <p:cNvSpPr>
            <a:spLocks noGrp="1"/>
          </p:cNvSpPr>
          <p:nvPr>
            <p:ph type="sldNum" sz="quarter" idx="5"/>
          </p:nvPr>
        </p:nvSpPr>
        <p:spPr/>
        <p:txBody>
          <a:bodyPr/>
          <a:lstStyle/>
          <a:p>
            <a:fld id="{AB777A0B-9969-4800-862B-EEADF3252EBB}" type="slidenum">
              <a:rPr lang="en-US" smtClean="0"/>
              <a:t>2</a:t>
            </a:fld>
            <a:endParaRPr lang="en-US"/>
          </a:p>
        </p:txBody>
      </p:sp>
    </p:spTree>
    <p:extLst>
      <p:ext uri="{BB962C8B-B14F-4D97-AF65-F5344CB8AC3E}">
        <p14:creationId xmlns:p14="http://schemas.microsoft.com/office/powerpoint/2010/main" val="275108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management involves efficiency and conservation. Energy Efficiency refers to the technology being used. How much energy does it use to do its job? All refrigerators use electricity to keep food cool. Some refrigerators use more electricity than others, and they are less efficient.</a:t>
            </a:r>
          </a:p>
          <a:p>
            <a:endParaRPr lang="en-US" dirty="0"/>
          </a:p>
          <a:p>
            <a:r>
              <a:rPr lang="en-US" dirty="0"/>
              <a:t>Energy Conservation refers to our behaviors as we use energy. Perhaps we cannot afford to purchase a brand new, Energy Star refrigerator, but we can, and should, use it intelligently by keeping it full rather than empty to keep it from running less, and we can close the door while we pour a glass of milk. Note: If a person does not keep a full refrigerator for whatever reason, filling empty, clean soda and milk jugs with water and putting them in the back of the refrigerator will help the refrigerator run less.</a:t>
            </a:r>
          </a:p>
        </p:txBody>
      </p:sp>
      <p:sp>
        <p:nvSpPr>
          <p:cNvPr id="4" name="Slide Number Placeholder 3"/>
          <p:cNvSpPr>
            <a:spLocks noGrp="1"/>
          </p:cNvSpPr>
          <p:nvPr>
            <p:ph type="sldNum" sz="quarter" idx="5"/>
          </p:nvPr>
        </p:nvSpPr>
        <p:spPr/>
        <p:txBody>
          <a:bodyPr/>
          <a:lstStyle/>
          <a:p>
            <a:fld id="{AB777A0B-9969-4800-862B-EEADF3252EBB}" type="slidenum">
              <a:rPr lang="en-US" smtClean="0"/>
              <a:t>3</a:t>
            </a:fld>
            <a:endParaRPr lang="en-US"/>
          </a:p>
        </p:txBody>
      </p:sp>
    </p:spTree>
    <p:extLst>
      <p:ext uri="{BB962C8B-B14F-4D97-AF65-F5344CB8AC3E}">
        <p14:creationId xmlns:p14="http://schemas.microsoft.com/office/powerpoint/2010/main" val="166432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good reasons to use less energy. These are some of the top reasons.</a:t>
            </a:r>
          </a:p>
        </p:txBody>
      </p:sp>
      <p:sp>
        <p:nvSpPr>
          <p:cNvPr id="4" name="Slide Number Placeholder 3"/>
          <p:cNvSpPr>
            <a:spLocks noGrp="1"/>
          </p:cNvSpPr>
          <p:nvPr>
            <p:ph type="sldNum" sz="quarter" idx="5"/>
          </p:nvPr>
        </p:nvSpPr>
        <p:spPr/>
        <p:txBody>
          <a:bodyPr/>
          <a:lstStyle/>
          <a:p>
            <a:fld id="{AB777A0B-9969-4800-862B-EEADF3252EBB}" type="slidenum">
              <a:rPr lang="en-US" smtClean="0"/>
              <a:t>4</a:t>
            </a:fld>
            <a:endParaRPr lang="en-US"/>
          </a:p>
        </p:txBody>
      </p:sp>
    </p:spTree>
    <p:extLst>
      <p:ext uri="{BB962C8B-B14F-4D97-AF65-F5344CB8AC3E}">
        <p14:creationId xmlns:p14="http://schemas.microsoft.com/office/powerpoint/2010/main" val="37375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comes from the Commercial Building Energy Consumption Survey which is administered by the US Department of Energy’s Energy Information Administration. www.eia.gov is the website address.</a:t>
            </a:r>
          </a:p>
        </p:txBody>
      </p:sp>
      <p:sp>
        <p:nvSpPr>
          <p:cNvPr id="4" name="Slide Number Placeholder 3"/>
          <p:cNvSpPr>
            <a:spLocks noGrp="1"/>
          </p:cNvSpPr>
          <p:nvPr>
            <p:ph type="sldNum" sz="quarter" idx="5"/>
          </p:nvPr>
        </p:nvSpPr>
        <p:spPr/>
        <p:txBody>
          <a:bodyPr/>
          <a:lstStyle/>
          <a:p>
            <a:fld id="{AB777A0B-9969-4800-862B-EEADF3252EBB}" type="slidenum">
              <a:rPr lang="en-US" smtClean="0"/>
              <a:t>5</a:t>
            </a:fld>
            <a:endParaRPr lang="en-US"/>
          </a:p>
        </p:txBody>
      </p:sp>
    </p:spTree>
    <p:extLst>
      <p:ext uri="{BB962C8B-B14F-4D97-AF65-F5344CB8AC3E}">
        <p14:creationId xmlns:p14="http://schemas.microsoft.com/office/powerpoint/2010/main" val="165936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Star rated devices are the most efficient in their class. Refrigerators are not compared to TVs, for example, but to other refrigerators. Buildings can also be Energy Star rated if they meet certain energy consumption criteria. https://www.energystar.gov</a:t>
            </a:r>
          </a:p>
          <a:p>
            <a:endParaRPr lang="en-US" dirty="0"/>
          </a:p>
        </p:txBody>
      </p:sp>
      <p:sp>
        <p:nvSpPr>
          <p:cNvPr id="4" name="Slide Number Placeholder 3"/>
          <p:cNvSpPr>
            <a:spLocks noGrp="1"/>
          </p:cNvSpPr>
          <p:nvPr>
            <p:ph type="sldNum" sz="quarter" idx="5"/>
          </p:nvPr>
        </p:nvSpPr>
        <p:spPr/>
        <p:txBody>
          <a:bodyPr/>
          <a:lstStyle/>
          <a:p>
            <a:fld id="{AB777A0B-9969-4800-862B-EEADF3252EBB}" type="slidenum">
              <a:rPr lang="en-US" smtClean="0"/>
              <a:t>6</a:t>
            </a:fld>
            <a:endParaRPr lang="en-US"/>
          </a:p>
        </p:txBody>
      </p:sp>
    </p:spTree>
    <p:extLst>
      <p:ext uri="{BB962C8B-B14F-4D97-AF65-F5344CB8AC3E}">
        <p14:creationId xmlns:p14="http://schemas.microsoft.com/office/powerpoint/2010/main" val="217777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just shut everything off. We’d be sitting in a hot or cold room in the dark. Schools must use a certain amount of energy; we just need to be mindful of the energy that we do use because energy is the #2 expenditure for school districts after salaries and benefits.</a:t>
            </a:r>
          </a:p>
        </p:txBody>
      </p:sp>
      <p:sp>
        <p:nvSpPr>
          <p:cNvPr id="4" name="Slide Number Placeholder 3"/>
          <p:cNvSpPr>
            <a:spLocks noGrp="1"/>
          </p:cNvSpPr>
          <p:nvPr>
            <p:ph type="sldNum" sz="quarter" idx="5"/>
          </p:nvPr>
        </p:nvSpPr>
        <p:spPr/>
        <p:txBody>
          <a:bodyPr/>
          <a:lstStyle/>
          <a:p>
            <a:fld id="{AB777A0B-9969-4800-862B-EEADF3252EBB}" type="slidenum">
              <a:rPr lang="en-US" smtClean="0"/>
              <a:t>7</a:t>
            </a:fld>
            <a:endParaRPr lang="en-US"/>
          </a:p>
        </p:txBody>
      </p:sp>
    </p:spTree>
    <p:extLst>
      <p:ext uri="{BB962C8B-B14F-4D97-AF65-F5344CB8AC3E}">
        <p14:creationId xmlns:p14="http://schemas.microsoft.com/office/powerpoint/2010/main" val="38509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building envelope keeps the insides in. Its purpose is to keep a conditioned environment inside – warm in the winter, cool in the summer, with the right amount of moisture and free from insects and other critters.</a:t>
            </a:r>
          </a:p>
        </p:txBody>
      </p:sp>
      <p:sp>
        <p:nvSpPr>
          <p:cNvPr id="4" name="Slide Number Placeholder 3"/>
          <p:cNvSpPr>
            <a:spLocks noGrp="1"/>
          </p:cNvSpPr>
          <p:nvPr>
            <p:ph type="sldNum" sz="quarter" idx="5"/>
          </p:nvPr>
        </p:nvSpPr>
        <p:spPr/>
        <p:txBody>
          <a:bodyPr/>
          <a:lstStyle/>
          <a:p>
            <a:fld id="{AB777A0B-9969-4800-862B-EEADF3252EBB}" type="slidenum">
              <a:rPr lang="en-US" smtClean="0"/>
              <a:t>9</a:t>
            </a:fld>
            <a:endParaRPr lang="en-US"/>
          </a:p>
        </p:txBody>
      </p:sp>
    </p:spTree>
    <p:extLst>
      <p:ext uri="{BB962C8B-B14F-4D97-AF65-F5344CB8AC3E}">
        <p14:creationId xmlns:p14="http://schemas.microsoft.com/office/powerpoint/2010/main" val="214177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amount of insulation needed depends on your geographic location. Insulation doesn’t help keep us warm in winter, it also keeps us cool in summer. The Department of Energy has recommendations for the amount of insulation your home should have.</a:t>
            </a:r>
          </a:p>
        </p:txBody>
      </p:sp>
      <p:sp>
        <p:nvSpPr>
          <p:cNvPr id="4" name="Slide Number Placeholder 3"/>
          <p:cNvSpPr>
            <a:spLocks noGrp="1"/>
          </p:cNvSpPr>
          <p:nvPr>
            <p:ph type="sldNum" sz="quarter" idx="5"/>
          </p:nvPr>
        </p:nvSpPr>
        <p:spPr/>
        <p:txBody>
          <a:bodyPr/>
          <a:lstStyle/>
          <a:p>
            <a:fld id="{AB777A0B-9969-4800-862B-EEADF3252EBB}" type="slidenum">
              <a:rPr lang="en-US" smtClean="0"/>
              <a:t>10</a:t>
            </a:fld>
            <a:endParaRPr lang="en-US"/>
          </a:p>
        </p:txBody>
      </p:sp>
    </p:spTree>
    <p:extLst>
      <p:ext uri="{BB962C8B-B14F-4D97-AF65-F5344CB8AC3E}">
        <p14:creationId xmlns:p14="http://schemas.microsoft.com/office/powerpoint/2010/main" val="806143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f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B44CD05-5DF7-0221-5EC0-EA75582FE5B4}"/>
              </a:ext>
            </a:extLst>
          </p:cNvPr>
          <p:cNvSpPr>
            <a:spLocks noGrp="1"/>
          </p:cNvSpPr>
          <p:nvPr>
            <p:ph type="pic" sz="quarter" idx="10"/>
          </p:nvPr>
        </p:nvSpPr>
        <p:spPr>
          <a:xfrm>
            <a:off x="214488" y="214489"/>
            <a:ext cx="11734801" cy="4555219"/>
          </a:xfrm>
          <a:ln>
            <a:noFill/>
          </a:ln>
        </p:spPr>
        <p:txBody>
          <a:bodyPr/>
          <a:lstStyle/>
          <a:p>
            <a:r>
              <a:rPr lang="en-US"/>
              <a:t>Click icon to add picture</a:t>
            </a:r>
          </a:p>
        </p:txBody>
      </p:sp>
      <p:sp>
        <p:nvSpPr>
          <p:cNvPr id="2" name="Title 1">
            <a:extLst>
              <a:ext uri="{FF2B5EF4-FFF2-40B4-BE49-F238E27FC236}">
                <a16:creationId xmlns:a16="http://schemas.microsoft.com/office/drawing/2014/main" id="{17815BE6-7C92-DF73-83D4-463AE4340CF2}"/>
              </a:ext>
            </a:extLst>
          </p:cNvPr>
          <p:cNvSpPr>
            <a:spLocks noGrp="1"/>
          </p:cNvSpPr>
          <p:nvPr>
            <p:ph type="ctrTitle"/>
          </p:nvPr>
        </p:nvSpPr>
        <p:spPr>
          <a:xfrm>
            <a:off x="1765738" y="3516204"/>
            <a:ext cx="10089931" cy="2387600"/>
          </a:xfrm>
        </p:spPr>
        <p:txBody>
          <a:bodyPr anchor="b"/>
          <a:lstStyle>
            <a:lvl1pPr algn="r">
              <a:defRPr sz="6000"/>
            </a:lvl1pPr>
          </a:lstStyle>
          <a:p>
            <a:r>
              <a:rPr lang="en-US"/>
              <a:t>Click to edit Master title style</a:t>
            </a:r>
          </a:p>
        </p:txBody>
      </p:sp>
      <p:sp>
        <p:nvSpPr>
          <p:cNvPr id="3" name="Subtitle 2">
            <a:extLst>
              <a:ext uri="{FF2B5EF4-FFF2-40B4-BE49-F238E27FC236}">
                <a16:creationId xmlns:a16="http://schemas.microsoft.com/office/drawing/2014/main" id="{18339DB1-5B2E-6CE0-8BA7-C5EE99BF77E1}"/>
              </a:ext>
            </a:extLst>
          </p:cNvPr>
          <p:cNvSpPr>
            <a:spLocks noGrp="1"/>
          </p:cNvSpPr>
          <p:nvPr>
            <p:ph type="subTitle" idx="1"/>
          </p:nvPr>
        </p:nvSpPr>
        <p:spPr>
          <a:xfrm>
            <a:off x="2711669" y="5903804"/>
            <a:ext cx="9144000" cy="633631"/>
          </a:xfrm>
        </p:spPr>
        <p:txBody>
          <a:bodyPr/>
          <a:lstStyle>
            <a:lvl1pPr marL="0" indent="0" algn="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Logo, company name&#10;&#10;Description automatically generated">
            <a:extLst>
              <a:ext uri="{FF2B5EF4-FFF2-40B4-BE49-F238E27FC236}">
                <a16:creationId xmlns:a16="http://schemas.microsoft.com/office/drawing/2014/main" id="{21F088B3-19FA-BB1F-B0C9-C7B86EB8B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31" y="5283760"/>
            <a:ext cx="1653227" cy="1253675"/>
          </a:xfrm>
          <a:prstGeom prst="rect">
            <a:avLst/>
          </a:prstGeom>
        </p:spPr>
      </p:pic>
    </p:spTree>
    <p:extLst>
      <p:ext uri="{BB962C8B-B14F-4D97-AF65-F5344CB8AC3E}">
        <p14:creationId xmlns:p14="http://schemas.microsoft.com/office/powerpoint/2010/main" val="210225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02A1-D223-571A-2B22-A3017529691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6F5E5D2-490E-DB5C-7FEE-5410A0A9B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B91EA-5E70-B9DF-09C1-687C6E7FCD8B}"/>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5FDC110-EB79-F759-3F72-F738D691A3E5}"/>
              </a:ext>
            </a:extLst>
          </p:cNvPr>
          <p:cNvSpPr>
            <a:spLocks noGrp="1"/>
          </p:cNvSpPr>
          <p:nvPr>
            <p:ph type="ftr" sz="quarter" idx="11"/>
          </p:nvPr>
        </p:nvSpPr>
        <p:spPr/>
        <p:txBody>
          <a:bodyPr/>
          <a:lstStyle/>
          <a:p>
            <a:r>
              <a:rPr lang="en-US"/>
              <a:t>Energy Efficiency and Conservation © NEED 2024</a:t>
            </a:r>
          </a:p>
        </p:txBody>
      </p:sp>
      <p:sp>
        <p:nvSpPr>
          <p:cNvPr id="6" name="Slide Number Placeholder 5">
            <a:extLst>
              <a:ext uri="{FF2B5EF4-FFF2-40B4-BE49-F238E27FC236}">
                <a16:creationId xmlns:a16="http://schemas.microsoft.com/office/drawing/2014/main" id="{70853D3A-78EB-764F-FBAD-A1DFB0D35D16}"/>
              </a:ext>
            </a:extLst>
          </p:cNvPr>
          <p:cNvSpPr>
            <a:spLocks noGrp="1"/>
          </p:cNvSpPr>
          <p:nvPr>
            <p:ph type="sldNum" sz="quarter" idx="12"/>
          </p:nvPr>
        </p:nvSpPr>
        <p:spPr>
          <a:xfrm>
            <a:off x="10724322" y="6311900"/>
            <a:ext cx="629478" cy="409575"/>
          </a:xfrm>
          <a:prstGeom prst="rect">
            <a:avLst/>
          </a:prstGeom>
        </p:spPr>
        <p:txBody>
          <a:bodyPr/>
          <a:lstStyle/>
          <a:p>
            <a:fld id="{2A27F013-972A-4798-B8EE-F2591979571E}" type="slidenum">
              <a:rPr lang="en-US" smtClean="0"/>
              <a:t>‹#›</a:t>
            </a:fld>
            <a:endParaRPr lang="en-US"/>
          </a:p>
        </p:txBody>
      </p:sp>
    </p:spTree>
    <p:extLst>
      <p:ext uri="{BB962C8B-B14F-4D97-AF65-F5344CB8AC3E}">
        <p14:creationId xmlns:p14="http://schemas.microsoft.com/office/powerpoint/2010/main" val="159527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A224E-2DFF-3A07-47B0-ADA8156302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572B21-49E5-6528-9012-5BD0B7912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996DE-908D-13A5-B856-4C6CEAE4FC43}"/>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C1C65A-9FE3-82FE-0B89-814EDB15DC6D}"/>
              </a:ext>
            </a:extLst>
          </p:cNvPr>
          <p:cNvSpPr>
            <a:spLocks noGrp="1"/>
          </p:cNvSpPr>
          <p:nvPr>
            <p:ph type="ftr" sz="quarter" idx="11"/>
          </p:nvPr>
        </p:nvSpPr>
        <p:spPr/>
        <p:txBody>
          <a:bodyPr/>
          <a:lstStyle/>
          <a:p>
            <a:r>
              <a:rPr lang="en-US"/>
              <a:t>Energy Efficiency and Conservation © NEED 2024</a:t>
            </a:r>
          </a:p>
        </p:txBody>
      </p:sp>
      <p:sp>
        <p:nvSpPr>
          <p:cNvPr id="6" name="Slide Number Placeholder 5">
            <a:extLst>
              <a:ext uri="{FF2B5EF4-FFF2-40B4-BE49-F238E27FC236}">
                <a16:creationId xmlns:a16="http://schemas.microsoft.com/office/drawing/2014/main" id="{BBB6B7A8-FCBC-D227-ECF7-ADCCEE4D95AA}"/>
              </a:ext>
            </a:extLst>
          </p:cNvPr>
          <p:cNvSpPr>
            <a:spLocks noGrp="1"/>
          </p:cNvSpPr>
          <p:nvPr>
            <p:ph type="sldNum" sz="quarter" idx="12"/>
          </p:nvPr>
        </p:nvSpPr>
        <p:spPr>
          <a:xfrm>
            <a:off x="10724322" y="6311900"/>
            <a:ext cx="629478" cy="409575"/>
          </a:xfrm>
          <a:prstGeom prst="rect">
            <a:avLst/>
          </a:prstGeom>
        </p:spPr>
        <p:txBody>
          <a:bodyPr/>
          <a:lstStyle/>
          <a:p>
            <a:fld id="{2A27F013-972A-4798-B8EE-F2591979571E}" type="slidenum">
              <a:rPr lang="en-US" smtClean="0"/>
              <a:t>‹#›</a:t>
            </a:fld>
            <a:endParaRPr lang="en-US"/>
          </a:p>
        </p:txBody>
      </p:sp>
    </p:spTree>
    <p:extLst>
      <p:ext uri="{BB962C8B-B14F-4D97-AF65-F5344CB8AC3E}">
        <p14:creationId xmlns:p14="http://schemas.microsoft.com/office/powerpoint/2010/main" val="2247278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F44417-761B-5365-FDE0-0965AF8A9944}"/>
              </a:ext>
            </a:extLst>
          </p:cNvPr>
          <p:cNvSpPr>
            <a:spLocks noGrp="1"/>
          </p:cNvSpPr>
          <p:nvPr>
            <p:ph type="ftr" sz="quarter" idx="10"/>
          </p:nvPr>
        </p:nvSpPr>
        <p:spPr/>
        <p:txBody>
          <a:bodyPr/>
          <a:lstStyle/>
          <a:p>
            <a:r>
              <a:rPr lang="en-US"/>
              <a:t>Energy Efficiency and Conservation © NEED 2024</a:t>
            </a:r>
          </a:p>
        </p:txBody>
      </p:sp>
      <p:sp>
        <p:nvSpPr>
          <p:cNvPr id="5" name="Picture Placeholder 4">
            <a:extLst>
              <a:ext uri="{FF2B5EF4-FFF2-40B4-BE49-F238E27FC236}">
                <a16:creationId xmlns:a16="http://schemas.microsoft.com/office/drawing/2014/main" id="{0B1DD6AA-9C9A-26E4-2693-0B31C3715EEB}"/>
              </a:ext>
            </a:extLst>
          </p:cNvPr>
          <p:cNvSpPr>
            <a:spLocks noGrp="1"/>
          </p:cNvSpPr>
          <p:nvPr>
            <p:ph type="pic" sz="quarter" idx="11"/>
          </p:nvPr>
        </p:nvSpPr>
        <p:spPr>
          <a:xfrm>
            <a:off x="234672" y="694981"/>
            <a:ext cx="3707848" cy="3638480"/>
          </a:xfrm>
        </p:spPr>
        <p:txBody>
          <a:bodyPr/>
          <a:lstStyle/>
          <a:p>
            <a:r>
              <a:rPr lang="en-US"/>
              <a:t>Click icon to add picture</a:t>
            </a:r>
          </a:p>
        </p:txBody>
      </p:sp>
      <p:sp>
        <p:nvSpPr>
          <p:cNvPr id="10" name="Picture Placeholder 4">
            <a:extLst>
              <a:ext uri="{FF2B5EF4-FFF2-40B4-BE49-F238E27FC236}">
                <a16:creationId xmlns:a16="http://schemas.microsoft.com/office/drawing/2014/main" id="{F9F2C5D1-CE48-B7FB-A530-EEEC025A6247}"/>
              </a:ext>
            </a:extLst>
          </p:cNvPr>
          <p:cNvSpPr>
            <a:spLocks noGrp="1"/>
          </p:cNvSpPr>
          <p:nvPr>
            <p:ph type="pic" sz="quarter" idx="12"/>
          </p:nvPr>
        </p:nvSpPr>
        <p:spPr>
          <a:xfrm>
            <a:off x="4242076" y="694981"/>
            <a:ext cx="3707848" cy="3638480"/>
          </a:xfrm>
        </p:spPr>
        <p:txBody>
          <a:bodyPr/>
          <a:lstStyle/>
          <a:p>
            <a:r>
              <a:rPr lang="en-US"/>
              <a:t>Click icon to add picture</a:t>
            </a:r>
          </a:p>
        </p:txBody>
      </p:sp>
      <p:sp>
        <p:nvSpPr>
          <p:cNvPr id="11" name="Picture Placeholder 4">
            <a:extLst>
              <a:ext uri="{FF2B5EF4-FFF2-40B4-BE49-F238E27FC236}">
                <a16:creationId xmlns:a16="http://schemas.microsoft.com/office/drawing/2014/main" id="{403EAE18-0CA0-037A-FA90-69555E522B41}"/>
              </a:ext>
            </a:extLst>
          </p:cNvPr>
          <p:cNvSpPr>
            <a:spLocks noGrp="1"/>
          </p:cNvSpPr>
          <p:nvPr>
            <p:ph type="pic" sz="quarter" idx="13"/>
          </p:nvPr>
        </p:nvSpPr>
        <p:spPr>
          <a:xfrm>
            <a:off x="8249480" y="694981"/>
            <a:ext cx="3707848" cy="3638480"/>
          </a:xfrm>
        </p:spPr>
        <p:txBody>
          <a:bodyPr/>
          <a:lstStyle/>
          <a:p>
            <a:r>
              <a:rPr lang="en-US"/>
              <a:t>Click icon to add picture</a:t>
            </a:r>
          </a:p>
        </p:txBody>
      </p:sp>
      <p:sp>
        <p:nvSpPr>
          <p:cNvPr id="13" name="Text Placeholder 12">
            <a:extLst>
              <a:ext uri="{FF2B5EF4-FFF2-40B4-BE49-F238E27FC236}">
                <a16:creationId xmlns:a16="http://schemas.microsoft.com/office/drawing/2014/main" id="{1802B438-FC7B-0228-2B5C-0229C677142B}"/>
              </a:ext>
            </a:extLst>
          </p:cNvPr>
          <p:cNvSpPr>
            <a:spLocks noGrp="1"/>
          </p:cNvSpPr>
          <p:nvPr>
            <p:ph type="body" sz="quarter" idx="14"/>
          </p:nvPr>
        </p:nvSpPr>
        <p:spPr>
          <a:xfrm>
            <a:off x="234672" y="4621696"/>
            <a:ext cx="11722378" cy="1540979"/>
          </a:xfrm>
        </p:spPr>
        <p:txBody>
          <a:bodyPr anchor="ctr">
            <a:normAutofit/>
          </a:bodyPr>
          <a:lstStyle>
            <a:lvl1pPr marL="0" indent="0">
              <a:buNone/>
              <a:defRPr sz="1600" i="1">
                <a:solidFill>
                  <a:schemeClr val="tx1">
                    <a:lumMod val="65000"/>
                    <a:lumOff val="35000"/>
                  </a:schemeClr>
                </a:solidFill>
                <a:latin typeface="+mn-lt"/>
              </a:defRPr>
            </a:lvl1pPr>
            <a:lvl2pPr marL="457200" indent="0">
              <a:buNone/>
              <a:defRPr sz="1600" i="1">
                <a:solidFill>
                  <a:schemeClr val="tx1">
                    <a:lumMod val="65000"/>
                    <a:lumOff val="35000"/>
                  </a:schemeClr>
                </a:solidFill>
                <a:latin typeface="+mn-lt"/>
              </a:defRPr>
            </a:lvl2pPr>
            <a:lvl3pPr marL="914400" indent="0">
              <a:buNone/>
              <a:defRPr sz="1600" i="1">
                <a:solidFill>
                  <a:schemeClr val="tx1">
                    <a:lumMod val="65000"/>
                    <a:lumOff val="35000"/>
                  </a:schemeClr>
                </a:solidFill>
                <a:latin typeface="+mn-lt"/>
              </a:defRPr>
            </a:lvl3pPr>
            <a:lvl4pPr marL="1371600" indent="0">
              <a:buNone/>
              <a:defRPr sz="1600" i="1">
                <a:solidFill>
                  <a:schemeClr val="tx1">
                    <a:lumMod val="65000"/>
                    <a:lumOff val="35000"/>
                  </a:schemeClr>
                </a:solidFill>
                <a:latin typeface="+mn-lt"/>
              </a:defRPr>
            </a:lvl4pPr>
            <a:lvl5pPr marL="1828800" indent="0">
              <a:buNone/>
              <a:defRPr sz="1600" i="1">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717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Withou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555D-D9B9-36E1-DFE5-473F71BCF86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9E5C166-7996-4FFD-C1E2-0C948EBA52D8}"/>
              </a:ext>
            </a:extLst>
          </p:cNvPr>
          <p:cNvSpPr>
            <a:spLocks noGrp="1"/>
          </p:cNvSpPr>
          <p:nvPr>
            <p:ph type="ftr" sz="quarter" idx="10"/>
          </p:nvPr>
        </p:nvSpPr>
        <p:spPr/>
        <p:txBody>
          <a:bodyPr/>
          <a:lstStyle/>
          <a:p>
            <a:r>
              <a:rPr lang="en-US"/>
              <a:t>Energy Efficiency and Conservation © NEED 2024</a:t>
            </a:r>
          </a:p>
        </p:txBody>
      </p:sp>
      <p:sp>
        <p:nvSpPr>
          <p:cNvPr id="5" name="Picture Placeholder 4">
            <a:extLst>
              <a:ext uri="{FF2B5EF4-FFF2-40B4-BE49-F238E27FC236}">
                <a16:creationId xmlns:a16="http://schemas.microsoft.com/office/drawing/2014/main" id="{EDDF0CCE-F20F-EC23-0191-D274F25E4522}"/>
              </a:ext>
            </a:extLst>
          </p:cNvPr>
          <p:cNvSpPr>
            <a:spLocks noGrp="1"/>
          </p:cNvSpPr>
          <p:nvPr>
            <p:ph type="pic" sz="quarter" idx="11"/>
          </p:nvPr>
        </p:nvSpPr>
        <p:spPr>
          <a:xfrm>
            <a:off x="838200" y="1843812"/>
            <a:ext cx="10515600" cy="4371975"/>
          </a:xfrm>
        </p:spPr>
        <p:txBody>
          <a:bodyPr/>
          <a:lstStyle/>
          <a:p>
            <a:r>
              <a:rPr lang="en-US"/>
              <a:t>Click icon to add picture</a:t>
            </a:r>
          </a:p>
        </p:txBody>
      </p:sp>
    </p:spTree>
    <p:extLst>
      <p:ext uri="{BB962C8B-B14F-4D97-AF65-F5344CB8AC3E}">
        <p14:creationId xmlns:p14="http://schemas.microsoft.com/office/powerpoint/2010/main" val="126506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YAPEA">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8C070D9-D8BF-A095-F239-016CA96DEBE3}"/>
              </a:ext>
            </a:extLst>
          </p:cNvPr>
          <p:cNvSpPr>
            <a:spLocks noGrp="1"/>
          </p:cNvSpPr>
          <p:nvPr>
            <p:ph type="ftr" sz="quarter" idx="10"/>
          </p:nvPr>
        </p:nvSpPr>
        <p:spPr/>
        <p:txBody>
          <a:bodyPr/>
          <a:lstStyle/>
          <a:p>
            <a:r>
              <a:rPr lang="en-US"/>
              <a:t>Energy Efficiency and Conservation © NEED 2024</a:t>
            </a:r>
          </a:p>
        </p:txBody>
      </p:sp>
      <p:sp>
        <p:nvSpPr>
          <p:cNvPr id="4" name="Text Placeholder 3">
            <a:extLst>
              <a:ext uri="{FF2B5EF4-FFF2-40B4-BE49-F238E27FC236}">
                <a16:creationId xmlns:a16="http://schemas.microsoft.com/office/drawing/2014/main" id="{D4854FD7-C2B5-B49A-C01A-482CFE894E1F}"/>
              </a:ext>
            </a:extLst>
          </p:cNvPr>
          <p:cNvSpPr>
            <a:spLocks noGrp="1"/>
          </p:cNvSpPr>
          <p:nvPr>
            <p:ph type="body" sz="half" idx="2"/>
          </p:nvPr>
        </p:nvSpPr>
        <p:spPr>
          <a:xfrm>
            <a:off x="423212" y="4344923"/>
            <a:ext cx="3932237" cy="1952197"/>
          </a:xfrm>
        </p:spPr>
        <p:txBody>
          <a:bodyPr>
            <a:noAutofit/>
          </a:bodyPr>
          <a:lstStyle>
            <a:lvl1pPr marL="0" indent="0">
              <a:buNone/>
              <a:defRPr sz="1600" i="1"/>
            </a:lvl1pPr>
          </a:lstStyle>
          <a:p>
            <a:pPr lvl="0"/>
            <a:r>
              <a:rPr lang="en-US">
                <a:solidFill>
                  <a:schemeClr val="tx1">
                    <a:lumMod val="50000"/>
                    <a:lumOff val="50000"/>
                  </a:schemeClr>
                </a:solidFill>
                <a:effectLst/>
              </a:rPr>
              <a:t>Click to edit Master text styles</a:t>
            </a:r>
          </a:p>
        </p:txBody>
      </p:sp>
      <p:pic>
        <p:nvPicPr>
          <p:cNvPr id="5" name="Picture 4" descr="A picture containing text&#10;&#10;Description automatically generated">
            <a:extLst>
              <a:ext uri="{FF2B5EF4-FFF2-40B4-BE49-F238E27FC236}">
                <a16:creationId xmlns:a16="http://schemas.microsoft.com/office/drawing/2014/main" id="{EB29109C-5D27-43CC-6661-FDDEC1F42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12" y="382429"/>
            <a:ext cx="6534481" cy="1231372"/>
          </a:xfrm>
          <a:prstGeom prst="rect">
            <a:avLst/>
          </a:prstGeom>
        </p:spPr>
      </p:pic>
      <p:pic>
        <p:nvPicPr>
          <p:cNvPr id="6" name="Picture 5" descr="A picture containing person, wall, indoor, young&#10;&#10;Description automatically generated">
            <a:extLst>
              <a:ext uri="{FF2B5EF4-FFF2-40B4-BE49-F238E27FC236}">
                <a16:creationId xmlns:a16="http://schemas.microsoft.com/office/drawing/2014/main" id="{040A6ED8-80D7-3670-FDBA-251B5849E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12" y="1722362"/>
            <a:ext cx="3565053" cy="2377440"/>
          </a:xfrm>
          <a:prstGeom prst="rect">
            <a:avLst/>
          </a:prstGeom>
          <a:effectLst>
            <a:outerShdw blurRad="50800" dist="38100" dir="2700000" algn="tl" rotWithShape="0">
              <a:prstClr val="black">
                <a:alpha val="40000"/>
              </a:prstClr>
            </a:outerShdw>
          </a:effectLst>
        </p:spPr>
      </p:pic>
      <p:pic>
        <p:nvPicPr>
          <p:cNvPr id="7" name="Picture 6" descr="A group of people sitting at tables&#10;&#10;Description automatically generated with low confidence">
            <a:extLst>
              <a:ext uri="{FF2B5EF4-FFF2-40B4-BE49-F238E27FC236}">
                <a16:creationId xmlns:a16="http://schemas.microsoft.com/office/drawing/2014/main" id="{27B04CF9-A5C1-9153-5837-0BA0D83347F2}"/>
              </a:ext>
            </a:extLst>
          </p:cNvPr>
          <p:cNvPicPr>
            <a:picLocks noChangeAspect="1"/>
          </p:cNvPicPr>
          <p:nvPr/>
        </p:nvPicPr>
        <p:blipFill rotWithShape="1">
          <a:blip r:embed="rId4">
            <a:extLst>
              <a:ext uri="{28A0092B-C50C-407E-A947-70E740481C1C}">
                <a14:useLocalDpi xmlns:a14="http://schemas.microsoft.com/office/drawing/2010/main" val="0"/>
              </a:ext>
            </a:extLst>
          </a:blip>
          <a:srcRect l="5993" t="16085" r="30402" b="6439"/>
          <a:stretch/>
        </p:blipFill>
        <p:spPr>
          <a:xfrm>
            <a:off x="3805321" y="2440407"/>
            <a:ext cx="2016241" cy="1841958"/>
          </a:xfrm>
          <a:prstGeom prst="rect">
            <a:avLst/>
          </a:prstGeom>
          <a:effectLst>
            <a:outerShdw blurRad="50800" dist="38100" dir="2700000" algn="tl" rotWithShape="0">
              <a:prstClr val="black">
                <a:alpha val="40000"/>
              </a:prstClr>
            </a:outerShdw>
          </a:effectLst>
        </p:spPr>
      </p:pic>
      <p:pic>
        <p:nvPicPr>
          <p:cNvPr id="8" name="Picture 7" descr="A group of people posing for a photo&#10;&#10;Description automatically generated">
            <a:extLst>
              <a:ext uri="{FF2B5EF4-FFF2-40B4-BE49-F238E27FC236}">
                <a16:creationId xmlns:a16="http://schemas.microsoft.com/office/drawing/2014/main" id="{3C85795A-2D2C-B9AC-7B88-2CD83A6CF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6378" y="4174034"/>
            <a:ext cx="2838069" cy="2377440"/>
          </a:xfrm>
          <a:prstGeom prst="rect">
            <a:avLst/>
          </a:prstGeom>
          <a:effectLst>
            <a:outerShdw blurRad="50800" dist="38100" dir="2700000" algn="tl" rotWithShape="0">
              <a:prstClr val="black">
                <a:alpha val="40000"/>
              </a:prstClr>
            </a:outerShdw>
          </a:effectLst>
        </p:spPr>
      </p:pic>
      <p:pic>
        <p:nvPicPr>
          <p:cNvPr id="9" name="Picture 8" descr="A group of people posing for a photo in front of a boat&#10;&#10;Description automatically generated">
            <a:extLst>
              <a:ext uri="{FF2B5EF4-FFF2-40B4-BE49-F238E27FC236}">
                <a16:creationId xmlns:a16="http://schemas.microsoft.com/office/drawing/2014/main" id="{23A8D8DF-DE5C-4F86-133A-829729F35B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7957" y="2076111"/>
            <a:ext cx="3016381" cy="2377440"/>
          </a:xfrm>
          <a:prstGeom prst="rect">
            <a:avLst/>
          </a:prstGeom>
          <a:effectLst>
            <a:outerShdw blurRad="50800" dist="38100" dir="2700000" algn="tl" rotWithShape="0">
              <a:prstClr val="black">
                <a:alpha val="40000"/>
              </a:prstClr>
            </a:outerShdw>
          </a:effectLst>
        </p:spPr>
      </p:pic>
      <p:pic>
        <p:nvPicPr>
          <p:cNvPr id="10" name="Picture 9" descr="A group of people posing for a photo&#10;&#10;Description automatically generated">
            <a:extLst>
              <a:ext uri="{FF2B5EF4-FFF2-40B4-BE49-F238E27FC236}">
                <a16:creationId xmlns:a16="http://schemas.microsoft.com/office/drawing/2014/main" id="{4B59CA06-3470-7C61-5F15-9687FFFA6B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8316" y="382429"/>
            <a:ext cx="3169920" cy="2377440"/>
          </a:xfrm>
          <a:prstGeom prst="rect">
            <a:avLst/>
          </a:prstGeom>
          <a:effectLst>
            <a:outerShdw blurRad="50800" dist="38100" dir="2700000" algn="tl" rotWithShape="0">
              <a:prstClr val="black">
                <a:alpha val="40000"/>
              </a:prstClr>
            </a:outerShdw>
          </a:effectLst>
        </p:spPr>
      </p:pic>
      <p:pic>
        <p:nvPicPr>
          <p:cNvPr id="11" name="Picture 10" descr="A group of people posing for a photo in front of a statue&#10;&#10;Description automatically generated">
            <a:extLst>
              <a:ext uri="{FF2B5EF4-FFF2-40B4-BE49-F238E27FC236}">
                <a16:creationId xmlns:a16="http://schemas.microsoft.com/office/drawing/2014/main" id="{4C794E81-6D98-25E5-45F8-F06AA8714FA7}"/>
              </a:ext>
            </a:extLst>
          </p:cNvPr>
          <p:cNvPicPr>
            <a:picLocks noChangeAspect="1"/>
          </p:cNvPicPr>
          <p:nvPr/>
        </p:nvPicPr>
        <p:blipFill rotWithShape="1">
          <a:blip r:embed="rId8">
            <a:extLst>
              <a:ext uri="{28A0092B-C50C-407E-A947-70E740481C1C}">
                <a14:useLocalDpi xmlns:a14="http://schemas.microsoft.com/office/drawing/2010/main" val="0"/>
              </a:ext>
            </a:extLst>
          </a:blip>
          <a:srcRect t="25391" b="7463"/>
          <a:stretch/>
        </p:blipFill>
        <p:spPr>
          <a:xfrm>
            <a:off x="5647486" y="1788638"/>
            <a:ext cx="2743200" cy="1841958"/>
          </a:xfrm>
          <a:prstGeom prst="rect">
            <a:avLst/>
          </a:prstGeom>
          <a:effectLst>
            <a:outerShdw blurRad="50800" dist="38100" dir="2700000" algn="tl" rotWithShape="0">
              <a:prstClr val="black">
                <a:alpha val="40000"/>
              </a:prstClr>
            </a:outerShdw>
          </a:effectLst>
        </p:spPr>
      </p:pic>
      <p:pic>
        <p:nvPicPr>
          <p:cNvPr id="12" name="Picture 11" descr="A group of people wearing masks&#10;&#10;Description automatically generated with low confidence">
            <a:extLst>
              <a:ext uri="{FF2B5EF4-FFF2-40B4-BE49-F238E27FC236}">
                <a16:creationId xmlns:a16="http://schemas.microsoft.com/office/drawing/2014/main" id="{3518F176-23D9-5DCF-2B72-AE6C4B2185DC}"/>
              </a:ext>
            </a:extLst>
          </p:cNvPr>
          <p:cNvPicPr>
            <a:picLocks noChangeAspect="1"/>
          </p:cNvPicPr>
          <p:nvPr/>
        </p:nvPicPr>
        <p:blipFill rotWithShape="1">
          <a:blip r:embed="rId9">
            <a:extLst>
              <a:ext uri="{28A0092B-C50C-407E-A947-70E740481C1C}">
                <a14:useLocalDpi xmlns:a14="http://schemas.microsoft.com/office/drawing/2010/main" val="0"/>
              </a:ext>
            </a:extLst>
          </a:blip>
          <a:srcRect t="6087" r="7499"/>
          <a:stretch/>
        </p:blipFill>
        <p:spPr>
          <a:xfrm>
            <a:off x="4906028" y="3992614"/>
            <a:ext cx="3297709" cy="22327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2777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ocia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A67466-1E8A-0234-7AE4-141709A544FF}"/>
              </a:ext>
            </a:extLst>
          </p:cNvPr>
          <p:cNvSpPr>
            <a:spLocks noGrp="1"/>
          </p:cNvSpPr>
          <p:nvPr>
            <p:ph type="ftr" sz="quarter" idx="10"/>
          </p:nvPr>
        </p:nvSpPr>
        <p:spPr/>
        <p:txBody>
          <a:bodyPr/>
          <a:lstStyle/>
          <a:p>
            <a:r>
              <a:rPr lang="en-US"/>
              <a:t>Energy Efficiency and Conservation © NEED 2024</a:t>
            </a:r>
          </a:p>
        </p:txBody>
      </p:sp>
      <p:sp>
        <p:nvSpPr>
          <p:cNvPr id="4" name="TextBox 3">
            <a:extLst>
              <a:ext uri="{FF2B5EF4-FFF2-40B4-BE49-F238E27FC236}">
                <a16:creationId xmlns:a16="http://schemas.microsoft.com/office/drawing/2014/main" id="{4DF2496D-F833-55E8-B4E5-A8B42F0BA1C3}"/>
              </a:ext>
            </a:extLst>
          </p:cNvPr>
          <p:cNvSpPr txBox="1"/>
          <p:nvPr/>
        </p:nvSpPr>
        <p:spPr>
          <a:xfrm>
            <a:off x="677841" y="299372"/>
            <a:ext cx="3572933" cy="769441"/>
          </a:xfrm>
          <a:prstGeom prst="rect">
            <a:avLst/>
          </a:prstGeom>
          <a:noFill/>
        </p:spPr>
        <p:txBody>
          <a:bodyPr wrap="square" rtlCol="0">
            <a:spAutoFit/>
          </a:bodyPr>
          <a:lstStyle/>
          <a:p>
            <a:r>
              <a:rPr lang="en-US" sz="4400" dirty="0">
                <a:solidFill>
                  <a:schemeClr val="tx2"/>
                </a:solidFill>
              </a:rPr>
              <a:t>NEED is Social</a:t>
            </a:r>
          </a:p>
        </p:txBody>
      </p:sp>
      <p:pic>
        <p:nvPicPr>
          <p:cNvPr id="6" name="Picture 5" descr="A picture containing application&#10;&#10;Description automatically generated">
            <a:extLst>
              <a:ext uri="{FF2B5EF4-FFF2-40B4-BE49-F238E27FC236}">
                <a16:creationId xmlns:a16="http://schemas.microsoft.com/office/drawing/2014/main" id="{A9E9CAB6-3909-F4F0-D1E5-CD8FCEC47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2011030"/>
            <a:ext cx="4515557" cy="2835939"/>
          </a:xfrm>
          <a:prstGeom prst="rect">
            <a:avLst/>
          </a:prstGeom>
        </p:spPr>
      </p:pic>
      <p:pic>
        <p:nvPicPr>
          <p:cNvPr id="8" name="Picture 7" descr="Icon&#10;&#10;Description automatically generated">
            <a:extLst>
              <a:ext uri="{FF2B5EF4-FFF2-40B4-BE49-F238E27FC236}">
                <a16:creationId xmlns:a16="http://schemas.microsoft.com/office/drawing/2014/main" id="{03EFC37B-0C4B-08BD-47A0-621FC8792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41" y="1418720"/>
            <a:ext cx="920152" cy="914400"/>
          </a:xfrm>
          <a:prstGeom prst="rect">
            <a:avLst/>
          </a:prstGeom>
        </p:spPr>
      </p:pic>
      <p:pic>
        <p:nvPicPr>
          <p:cNvPr id="10" name="Picture 9" descr="Icon&#10;&#10;Description automatically generated">
            <a:extLst>
              <a:ext uri="{FF2B5EF4-FFF2-40B4-BE49-F238E27FC236}">
                <a16:creationId xmlns:a16="http://schemas.microsoft.com/office/drawing/2014/main" id="{BBDF95AC-2769-9D76-7DEC-739204BBB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93" y="2610548"/>
            <a:ext cx="914400" cy="914400"/>
          </a:xfrm>
          <a:prstGeom prst="rect">
            <a:avLst/>
          </a:prstGeom>
        </p:spPr>
      </p:pic>
      <p:pic>
        <p:nvPicPr>
          <p:cNvPr id="12" name="Picture 11" descr="Logo&#10;&#10;Description automatically generated">
            <a:extLst>
              <a:ext uri="{FF2B5EF4-FFF2-40B4-BE49-F238E27FC236}">
                <a16:creationId xmlns:a16="http://schemas.microsoft.com/office/drawing/2014/main" id="{2BB9DAF0-0E99-FC4D-29C2-BBCB47D8B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93" y="3802376"/>
            <a:ext cx="1005840" cy="1005840"/>
          </a:xfrm>
          <a:prstGeom prst="rect">
            <a:avLst/>
          </a:prstGeom>
        </p:spPr>
      </p:pic>
      <p:pic>
        <p:nvPicPr>
          <p:cNvPr id="14" name="Picture 13" descr="Logo&#10;&#10;Description automatically generated">
            <a:extLst>
              <a:ext uri="{FF2B5EF4-FFF2-40B4-BE49-F238E27FC236}">
                <a16:creationId xmlns:a16="http://schemas.microsoft.com/office/drawing/2014/main" id="{D8240199-9AC4-CB8B-859D-EF9B9DA38A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052" y="5085644"/>
            <a:ext cx="2188255" cy="914400"/>
          </a:xfrm>
          <a:prstGeom prst="rect">
            <a:avLst/>
          </a:prstGeom>
        </p:spPr>
      </p:pic>
      <p:sp>
        <p:nvSpPr>
          <p:cNvPr id="5" name="Text Placeholder 4">
            <a:extLst>
              <a:ext uri="{FF2B5EF4-FFF2-40B4-BE49-F238E27FC236}">
                <a16:creationId xmlns:a16="http://schemas.microsoft.com/office/drawing/2014/main" id="{B94B7420-EC85-9EEB-900E-B7D258E642DE}"/>
              </a:ext>
            </a:extLst>
          </p:cNvPr>
          <p:cNvSpPr>
            <a:spLocks noGrp="1"/>
          </p:cNvSpPr>
          <p:nvPr>
            <p:ph type="body" sz="quarter" idx="11"/>
          </p:nvPr>
        </p:nvSpPr>
        <p:spPr>
          <a:xfrm>
            <a:off x="2732088" y="1419225"/>
            <a:ext cx="4210050" cy="478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366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8C67-71E8-8F6D-1235-E203FAE354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DF098D-1251-6BBE-3321-65410C8C34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60A1D8-FD59-165E-9AAB-9B560B7513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583F8CB-9251-EEC8-74A4-7FAD7C770745}"/>
              </a:ext>
            </a:extLst>
          </p:cNvPr>
          <p:cNvSpPr>
            <a:spLocks noGrp="1"/>
          </p:cNvSpPr>
          <p:nvPr>
            <p:ph type="ftr" sz="quarter" idx="11"/>
          </p:nvPr>
        </p:nvSpPr>
        <p:spPr/>
        <p:txBody>
          <a:bodyPr/>
          <a:lstStyle/>
          <a:p>
            <a:r>
              <a:rPr lang="en-US"/>
              <a:t>Energy Efficiency and Conservation © NEED 2024</a:t>
            </a:r>
          </a:p>
        </p:txBody>
      </p:sp>
      <p:sp>
        <p:nvSpPr>
          <p:cNvPr id="6" name="Slide Number Placeholder 5">
            <a:extLst>
              <a:ext uri="{FF2B5EF4-FFF2-40B4-BE49-F238E27FC236}">
                <a16:creationId xmlns:a16="http://schemas.microsoft.com/office/drawing/2014/main" id="{C81829E7-72BF-4ECD-0CCF-C67B5FCEC34C}"/>
              </a:ext>
            </a:extLst>
          </p:cNvPr>
          <p:cNvSpPr>
            <a:spLocks noGrp="1"/>
          </p:cNvSpPr>
          <p:nvPr>
            <p:ph type="sldNum" sz="quarter" idx="12"/>
          </p:nvPr>
        </p:nvSpPr>
        <p:spPr/>
        <p:txBody>
          <a:bodyPr/>
          <a:lstStyle/>
          <a:p>
            <a:fld id="{2A27F013-972A-4798-B8EE-F2591979571E}" type="slidenum">
              <a:rPr lang="en-US" smtClean="0"/>
              <a:t>‹#›</a:t>
            </a:fld>
            <a:endParaRPr lang="en-US"/>
          </a:p>
        </p:txBody>
      </p:sp>
    </p:spTree>
    <p:extLst>
      <p:ext uri="{BB962C8B-B14F-4D97-AF65-F5344CB8AC3E}">
        <p14:creationId xmlns:p14="http://schemas.microsoft.com/office/powerpoint/2010/main" val="3500617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A097-7CA1-48B9-2A29-A132E6579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289AF-77FD-B680-7BFC-8C86CDA71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DA7A26-9BC5-2D85-9D23-66429AAE026F}"/>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301853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F0D4-0C78-2F89-5C4B-9601ADED6851}"/>
              </a:ext>
            </a:extLst>
          </p:cNvPr>
          <p:cNvSpPr>
            <a:spLocks noGrp="1"/>
          </p:cNvSpPr>
          <p:nvPr>
            <p:ph type="title"/>
          </p:nvPr>
        </p:nvSpPr>
        <p:spPr>
          <a:xfrm>
            <a:off x="838200" y="576263"/>
            <a:ext cx="10515600" cy="3488841"/>
          </a:xfrm>
        </p:spPr>
        <p:txBody>
          <a:bodyPr anchor="b"/>
          <a:lstStyle>
            <a:lvl1pPr algn="r">
              <a:defRPr sz="6000"/>
            </a:lvl1pPr>
          </a:lstStyle>
          <a:p>
            <a:r>
              <a:rPr lang="en-US"/>
              <a:t>Click to edit Master title style</a:t>
            </a:r>
          </a:p>
        </p:txBody>
      </p:sp>
      <p:sp>
        <p:nvSpPr>
          <p:cNvPr id="3" name="Text Placeholder 2">
            <a:extLst>
              <a:ext uri="{FF2B5EF4-FFF2-40B4-BE49-F238E27FC236}">
                <a16:creationId xmlns:a16="http://schemas.microsoft.com/office/drawing/2014/main" id="{BC8943C5-FBC2-9CE4-5580-3A7909EECA8A}"/>
              </a:ext>
            </a:extLst>
          </p:cNvPr>
          <p:cNvSpPr>
            <a:spLocks noGrp="1"/>
          </p:cNvSpPr>
          <p:nvPr>
            <p:ph type="body" idx="1"/>
          </p:nvPr>
        </p:nvSpPr>
        <p:spPr>
          <a:xfrm>
            <a:off x="838199" y="4278071"/>
            <a:ext cx="10515600"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67464D-60AA-4E28-466B-D4DEA7B84C77}"/>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95312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690C-39B6-7182-862B-49E5D13C5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20CE3-320B-3ACD-750F-382851F14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15F0C0-5CD8-5F83-BD0B-A3A9027A2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4F9F217-1FD9-2664-1D41-4CBCC1E7CD52}"/>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1122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FF96-5995-D6D8-A641-4BA01BE141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E83B6-3F23-96E0-EB1F-6EB17D5FC8C0}"/>
              </a:ext>
            </a:extLst>
          </p:cNvPr>
          <p:cNvSpPr>
            <a:spLocks noGrp="1"/>
          </p:cNvSpPr>
          <p:nvPr>
            <p:ph type="body" idx="1"/>
          </p:nvPr>
        </p:nvSpPr>
        <p:spPr>
          <a:xfrm>
            <a:off x="839788" y="1681163"/>
            <a:ext cx="5157787"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D0892B-6462-8C75-7DC7-A92C73F9E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76FF3-8E76-E0AB-F1D6-8C9BA4542AC5}"/>
              </a:ext>
            </a:extLst>
          </p:cNvPr>
          <p:cNvSpPr>
            <a:spLocks noGrp="1"/>
          </p:cNvSpPr>
          <p:nvPr>
            <p:ph type="body" sz="quarter" idx="3"/>
          </p:nvPr>
        </p:nvSpPr>
        <p:spPr>
          <a:xfrm>
            <a:off x="6172200" y="1681163"/>
            <a:ext cx="5183188"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7F98F-CE45-2240-45F6-C700C1317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2E0DD70-90FB-F9BF-5D69-188FBBED6A94}"/>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414681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D58B-E13C-EED1-4DE7-DFDBB6997B5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AF7205-5F81-736B-EEAF-C864982F743D}"/>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165620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1DDA5F-D08B-119D-C939-DEFD553E0D33}"/>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194947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45FF-482F-03E4-199D-1AF1FF437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12385-EF81-8DD9-DCCD-43930D5BA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D2F17-E46E-EB59-A370-1E9ADB8FDA68}"/>
              </a:ext>
            </a:extLst>
          </p:cNvPr>
          <p:cNvSpPr>
            <a:spLocks noGrp="1"/>
          </p:cNvSpPr>
          <p:nvPr>
            <p:ph type="body" sz="half" idx="2"/>
          </p:nvPr>
        </p:nvSpPr>
        <p:spPr>
          <a:xfrm>
            <a:off x="839788" y="2057400"/>
            <a:ext cx="3932237" cy="381158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16C25-264B-0E50-BCA8-1646FD7E5CD2}"/>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1D49A0C-6F6A-F107-1A92-E57ECCA5CE04}"/>
              </a:ext>
            </a:extLst>
          </p:cNvPr>
          <p:cNvSpPr>
            <a:spLocks noGrp="1"/>
          </p:cNvSpPr>
          <p:nvPr>
            <p:ph type="ftr" sz="quarter" idx="11"/>
          </p:nvPr>
        </p:nvSpPr>
        <p:spPr/>
        <p:txBody>
          <a:bodyPr/>
          <a:lstStyle/>
          <a:p>
            <a:r>
              <a:rPr lang="en-US"/>
              <a:t>Energy Efficiency and Conservation © NEED 2024</a:t>
            </a:r>
          </a:p>
        </p:txBody>
      </p:sp>
      <p:sp>
        <p:nvSpPr>
          <p:cNvPr id="7" name="Slide Number Placeholder 6">
            <a:extLst>
              <a:ext uri="{FF2B5EF4-FFF2-40B4-BE49-F238E27FC236}">
                <a16:creationId xmlns:a16="http://schemas.microsoft.com/office/drawing/2014/main" id="{58A04B3A-4979-4585-682B-486ED7F3D56A}"/>
              </a:ext>
            </a:extLst>
          </p:cNvPr>
          <p:cNvSpPr>
            <a:spLocks noGrp="1"/>
          </p:cNvSpPr>
          <p:nvPr>
            <p:ph type="sldNum" sz="quarter" idx="12"/>
          </p:nvPr>
        </p:nvSpPr>
        <p:spPr>
          <a:xfrm>
            <a:off x="10724322" y="6311900"/>
            <a:ext cx="629478" cy="409575"/>
          </a:xfrm>
          <a:prstGeom prst="rect">
            <a:avLst/>
          </a:prstGeom>
        </p:spPr>
        <p:txBody>
          <a:bodyPr/>
          <a:lstStyle/>
          <a:p>
            <a:fld id="{2A27F013-972A-4798-B8EE-F2591979571E}" type="slidenum">
              <a:rPr lang="en-US" smtClean="0"/>
              <a:t>‹#›</a:t>
            </a:fld>
            <a:endParaRPr lang="en-US"/>
          </a:p>
        </p:txBody>
      </p:sp>
    </p:spTree>
    <p:extLst>
      <p:ext uri="{BB962C8B-B14F-4D97-AF65-F5344CB8AC3E}">
        <p14:creationId xmlns:p14="http://schemas.microsoft.com/office/powerpoint/2010/main" val="407086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FD65-EDF0-AEFA-0CF7-35704F9FE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AA494-7676-9E23-1A22-334F6F39E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67EC8BE-BEEE-C98E-8931-651B558766E3}"/>
              </a:ext>
            </a:extLst>
          </p:cNvPr>
          <p:cNvSpPr>
            <a:spLocks noGrp="1"/>
          </p:cNvSpPr>
          <p:nvPr>
            <p:ph type="body" sz="half" idx="2"/>
          </p:nvPr>
        </p:nvSpPr>
        <p:spPr>
          <a:xfrm>
            <a:off x="839788" y="2057400"/>
            <a:ext cx="3932237" cy="3811588"/>
          </a:xfrm>
        </p:spPr>
        <p:txBody>
          <a:bodyPr anchor="ctr"/>
          <a:lstStyle>
            <a:lvl1pPr marL="0" indent="0">
              <a:lnSpc>
                <a:spcPct val="100000"/>
              </a:lnSpc>
              <a:spcBef>
                <a:spcPts val="0"/>
              </a:spcBef>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AB1F16F-3AB7-0DAF-9362-31ED10737628}"/>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223249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35000"/>
            <a:lum/>
            <a:extLst>
              <a:ext uri="{BEBA8EAE-BF5A-486C-A8C5-ECC9F3942E4B}">
                <a14:imgProps xmlns:a14="http://schemas.microsoft.com/office/drawing/2010/main">
                  <a14:imgLayer r:embed="rId19">
                    <a14:imgEffect>
                      <a14:brightnessContrast brigh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79CBE-9DB3-4474-790F-C3298287B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38DE08D-367C-864E-3C66-D7A3C2D302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2D88C99-6AE5-4543-1F2A-0D8E21A16B40}"/>
              </a:ext>
            </a:extLst>
          </p:cNvPr>
          <p:cNvSpPr>
            <a:spLocks noGrp="1"/>
          </p:cNvSpPr>
          <p:nvPr>
            <p:ph type="ftr" sz="quarter" idx="3"/>
          </p:nvPr>
        </p:nvSpPr>
        <p:spPr>
          <a:xfrm>
            <a:off x="838199" y="6368912"/>
            <a:ext cx="62086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Energy Efficiency and Conservation © NEED 2024</a:t>
            </a:r>
          </a:p>
        </p:txBody>
      </p:sp>
      <p:sp>
        <p:nvSpPr>
          <p:cNvPr id="7" name="Rectangle 6">
            <a:extLst>
              <a:ext uri="{FF2B5EF4-FFF2-40B4-BE49-F238E27FC236}">
                <a16:creationId xmlns:a16="http://schemas.microsoft.com/office/drawing/2014/main" id="{CEF38CA8-C08A-B4F9-26B8-B12BA1B46966}"/>
              </a:ext>
            </a:extLst>
          </p:cNvPr>
          <p:cNvSpPr/>
          <p:nvPr/>
        </p:nvSpPr>
        <p:spPr>
          <a:xfrm>
            <a:off x="0" y="0"/>
            <a:ext cx="12192000" cy="6858000"/>
          </a:xfrm>
          <a:prstGeom prst="rect">
            <a:avLst/>
          </a:prstGeom>
          <a:noFill/>
          <a:ln w="76200">
            <a:solidFill>
              <a:srgbClr val="005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8C0409-7FF8-27A8-E3EA-A90F148311CA}"/>
              </a:ext>
            </a:extLst>
          </p:cNvPr>
          <p:cNvSpPr/>
          <p:nvPr/>
        </p:nvSpPr>
        <p:spPr>
          <a:xfrm>
            <a:off x="129209" y="123963"/>
            <a:ext cx="11936895" cy="6610074"/>
          </a:xfrm>
          <a:prstGeom prst="rect">
            <a:avLst/>
          </a:prstGeom>
          <a:noFill/>
          <a:ln w="57150">
            <a:solidFill>
              <a:srgbClr val="00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90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ideo" Target="https://www.youtube.com/embed/HX8UhLhNKa4?feature=oembed" TargetMode="Externa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2.xml"/><Relationship Id="rId4" Type="http://schemas.openxmlformats.org/officeDocument/2006/relationships/image" Target="../media/image49.jp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1.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2.jpg"/><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8" Type="http://schemas.openxmlformats.org/officeDocument/2006/relationships/hyperlink" Target="http://www.flickr.com/photos/av_hire_london/5570898684/" TargetMode="External"/><Relationship Id="rId3" Type="http://schemas.openxmlformats.org/officeDocument/2006/relationships/image" Target="../media/image66.jpeg"/><Relationship Id="rId7" Type="http://schemas.microsoft.com/office/2007/relationships/hdphoto" Target="../media/hdphoto2.wdp"/><Relationship Id="rId2" Type="http://schemas.openxmlformats.org/officeDocument/2006/relationships/image" Target="../media/image65.jpg"/><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jpeg"/></Relationships>
</file>

<file path=ppt/slides/_rels/slide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71.jp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8.jp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8D8763C-BA1D-903E-C16E-BC3F4B147E7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4116" b="24116"/>
          <a:stretch>
            <a:fillRect/>
          </a:stretch>
        </p:blipFill>
        <p:spPr/>
      </p:pic>
      <p:sp>
        <p:nvSpPr>
          <p:cNvPr id="4" name="Title 3">
            <a:extLst>
              <a:ext uri="{FF2B5EF4-FFF2-40B4-BE49-F238E27FC236}">
                <a16:creationId xmlns:a16="http://schemas.microsoft.com/office/drawing/2014/main" id="{92434671-A517-EF67-A6AA-46CCA148566E}"/>
              </a:ext>
            </a:extLst>
          </p:cNvPr>
          <p:cNvSpPr>
            <a:spLocks noGrp="1"/>
          </p:cNvSpPr>
          <p:nvPr>
            <p:ph type="ctrTitle"/>
          </p:nvPr>
        </p:nvSpPr>
        <p:spPr>
          <a:xfrm>
            <a:off x="1765738" y="4144868"/>
            <a:ext cx="10089931" cy="2387600"/>
          </a:xfrm>
        </p:spPr>
        <p:txBody>
          <a:bodyPr/>
          <a:lstStyle/>
          <a:p>
            <a:r>
              <a:rPr lang="en-US" dirty="0"/>
              <a:t>Introduction to Energy Efficiency and Conservation</a:t>
            </a:r>
          </a:p>
        </p:txBody>
      </p:sp>
    </p:spTree>
    <p:extLst>
      <p:ext uri="{BB962C8B-B14F-4D97-AF65-F5344CB8AC3E}">
        <p14:creationId xmlns:p14="http://schemas.microsoft.com/office/powerpoint/2010/main" val="760318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7D2B-C2E7-1AD9-04E2-34A399725E53}"/>
              </a:ext>
            </a:extLst>
          </p:cNvPr>
          <p:cNvSpPr>
            <a:spLocks noGrp="1"/>
          </p:cNvSpPr>
          <p:nvPr>
            <p:ph type="title"/>
          </p:nvPr>
        </p:nvSpPr>
        <p:spPr/>
        <p:txBody>
          <a:bodyPr/>
          <a:lstStyle/>
          <a:p>
            <a:r>
              <a:rPr lang="en-US" dirty="0"/>
              <a:t>Be Hot, Stay Cool</a:t>
            </a:r>
          </a:p>
        </p:txBody>
      </p:sp>
      <p:pic>
        <p:nvPicPr>
          <p:cNvPr id="1026" name="Picture 2" descr="US map showing recommended insulation levels for retrofitting existing wood-framed buildings">
            <a:extLst>
              <a:ext uri="{FF2B5EF4-FFF2-40B4-BE49-F238E27FC236}">
                <a16:creationId xmlns:a16="http://schemas.microsoft.com/office/drawing/2014/main" id="{EB363DC4-F2E0-AD75-DC6B-1CF1855F8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445" y="1372985"/>
            <a:ext cx="9179110" cy="4969832"/>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5B7B20-FB0C-2010-BEE2-047F85C3A4B3}"/>
              </a:ext>
            </a:extLst>
          </p:cNvPr>
          <p:cNvSpPr txBox="1"/>
          <p:nvPr/>
        </p:nvSpPr>
        <p:spPr>
          <a:xfrm>
            <a:off x="9434830" y="6024880"/>
            <a:ext cx="2590800" cy="317937"/>
          </a:xfrm>
          <a:prstGeom prst="rect">
            <a:avLst/>
          </a:prstGeom>
          <a:noFill/>
        </p:spPr>
        <p:txBody>
          <a:bodyPr wrap="square" rtlCol="0">
            <a:spAutoFit/>
          </a:bodyPr>
          <a:lstStyle/>
          <a:p>
            <a:r>
              <a:rPr lang="en-US" sz="1400" i="1" dirty="0"/>
              <a:t>Image Source:  EnergyStar.gov</a:t>
            </a:r>
          </a:p>
        </p:txBody>
      </p:sp>
      <p:sp>
        <p:nvSpPr>
          <p:cNvPr id="4" name="Footer Placeholder 3">
            <a:extLst>
              <a:ext uri="{FF2B5EF4-FFF2-40B4-BE49-F238E27FC236}">
                <a16:creationId xmlns:a16="http://schemas.microsoft.com/office/drawing/2014/main" id="{E8AED3E3-CF33-C8A4-9CE8-B6D690F8A211}"/>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15433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9FFC-850E-7EC5-34C3-AAFBA62AC428}"/>
              </a:ext>
            </a:extLst>
          </p:cNvPr>
          <p:cNvSpPr txBox="1">
            <a:spLocks/>
          </p:cNvSpPr>
          <p:nvPr/>
        </p:nvSpPr>
        <p:spPr>
          <a:xfrm>
            <a:off x="639758" y="377063"/>
            <a:ext cx="10515600" cy="797631"/>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dirty="0"/>
              <a:t>Savings Opportunities: Building Envelope</a:t>
            </a:r>
          </a:p>
        </p:txBody>
      </p:sp>
      <p:sp>
        <p:nvSpPr>
          <p:cNvPr id="3" name="Text Placeholder 2">
            <a:extLst>
              <a:ext uri="{FF2B5EF4-FFF2-40B4-BE49-F238E27FC236}">
                <a16:creationId xmlns:a16="http://schemas.microsoft.com/office/drawing/2014/main" id="{E132F716-1210-0EC1-F1E9-DBF7AF532E31}"/>
              </a:ext>
            </a:extLst>
          </p:cNvPr>
          <p:cNvSpPr txBox="1">
            <a:spLocks/>
          </p:cNvSpPr>
          <p:nvPr/>
        </p:nvSpPr>
        <p:spPr>
          <a:xfrm>
            <a:off x="548641" y="1399280"/>
            <a:ext cx="3840479" cy="7976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t>Inadequate Weatherstripping</a:t>
            </a:r>
          </a:p>
        </p:txBody>
      </p:sp>
      <p:sp>
        <p:nvSpPr>
          <p:cNvPr id="4" name="Text Placeholder 4">
            <a:extLst>
              <a:ext uri="{FF2B5EF4-FFF2-40B4-BE49-F238E27FC236}">
                <a16:creationId xmlns:a16="http://schemas.microsoft.com/office/drawing/2014/main" id="{5E9C9E3A-830B-78E7-DEB6-C67123DBD706}"/>
              </a:ext>
            </a:extLst>
          </p:cNvPr>
          <p:cNvSpPr txBox="1">
            <a:spLocks/>
          </p:cNvSpPr>
          <p:nvPr/>
        </p:nvSpPr>
        <p:spPr>
          <a:xfrm>
            <a:off x="4609369" y="1689969"/>
            <a:ext cx="2976438" cy="50694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Windows Left Open</a:t>
            </a:r>
          </a:p>
        </p:txBody>
      </p:sp>
      <p:pic>
        <p:nvPicPr>
          <p:cNvPr id="5" name="Picture 2" descr="MVC-002X">
            <a:extLst>
              <a:ext uri="{FF2B5EF4-FFF2-40B4-BE49-F238E27FC236}">
                <a16:creationId xmlns:a16="http://schemas.microsoft.com/office/drawing/2014/main" id="{ECE233AE-DBA7-1BBA-16E4-44C78CEAD2B1}"/>
              </a:ext>
            </a:extLst>
          </p:cNvPr>
          <p:cNvPicPr>
            <a:picLocks noChangeAspect="1" noChangeArrowheads="1"/>
          </p:cNvPicPr>
          <p:nvPr/>
        </p:nvPicPr>
        <p:blipFill rotWithShape="1">
          <a:blip r:embed="rId3" cstate="print"/>
          <a:srcRect r="27131"/>
          <a:stretch/>
        </p:blipFill>
        <p:spPr bwMode="auto">
          <a:xfrm>
            <a:off x="7806056" y="2422690"/>
            <a:ext cx="3840480" cy="3952876"/>
          </a:xfrm>
          <a:prstGeom prst="rect">
            <a:avLst/>
          </a:prstGeom>
          <a:noFill/>
          <a:ln>
            <a:noFill/>
          </a:ln>
          <a:effectLst/>
        </p:spPr>
      </p:pic>
      <p:pic>
        <p:nvPicPr>
          <p:cNvPr id="6" name="Picture 3" descr="Mvc-009l">
            <a:extLst>
              <a:ext uri="{FF2B5EF4-FFF2-40B4-BE49-F238E27FC236}">
                <a16:creationId xmlns:a16="http://schemas.microsoft.com/office/drawing/2014/main" id="{9F05FD13-AD71-20B9-B14E-A09D07EA40EA}"/>
              </a:ext>
            </a:extLst>
          </p:cNvPr>
          <p:cNvPicPr>
            <a:picLocks noChangeAspect="1" noChangeArrowheads="1"/>
          </p:cNvPicPr>
          <p:nvPr/>
        </p:nvPicPr>
        <p:blipFill>
          <a:blip r:embed="rId4" cstate="print"/>
          <a:srcRect/>
          <a:stretch>
            <a:fillRect/>
          </a:stretch>
        </p:blipFill>
        <p:spPr bwMode="auto">
          <a:xfrm>
            <a:off x="4609369" y="2422690"/>
            <a:ext cx="2976438" cy="3968584"/>
          </a:xfrm>
          <a:prstGeom prst="rect">
            <a:avLst/>
          </a:prstGeom>
          <a:noFill/>
          <a:ln>
            <a:noFill/>
          </a:ln>
          <a:effectLst/>
        </p:spPr>
      </p:pic>
      <p:pic>
        <p:nvPicPr>
          <p:cNvPr id="7" name="Picture 6" descr="MVC-005L">
            <a:extLst>
              <a:ext uri="{FF2B5EF4-FFF2-40B4-BE49-F238E27FC236}">
                <a16:creationId xmlns:a16="http://schemas.microsoft.com/office/drawing/2014/main" id="{A7B22CAA-F9D7-B15E-F4A6-30B88FCF06CA}"/>
              </a:ext>
            </a:extLst>
          </p:cNvPr>
          <p:cNvPicPr>
            <a:picLocks noChangeAspect="1" noChangeArrowheads="1"/>
          </p:cNvPicPr>
          <p:nvPr/>
        </p:nvPicPr>
        <p:blipFill rotWithShape="1">
          <a:blip r:embed="rId5" cstate="print"/>
          <a:srcRect l="10370" r="17051"/>
          <a:stretch/>
        </p:blipFill>
        <p:spPr bwMode="auto">
          <a:xfrm>
            <a:off x="548640" y="2422690"/>
            <a:ext cx="3840480" cy="3968585"/>
          </a:xfrm>
          <a:prstGeom prst="rect">
            <a:avLst/>
          </a:prstGeom>
          <a:noFill/>
          <a:ln>
            <a:noFill/>
          </a:ln>
          <a:effectLst/>
        </p:spPr>
      </p:pic>
      <p:sp>
        <p:nvSpPr>
          <p:cNvPr id="8" name="Text Placeholder 2">
            <a:extLst>
              <a:ext uri="{FF2B5EF4-FFF2-40B4-BE49-F238E27FC236}">
                <a16:creationId xmlns:a16="http://schemas.microsoft.com/office/drawing/2014/main" id="{49EE30D5-7F96-C8F4-5C24-4E301559BE49}"/>
              </a:ext>
            </a:extLst>
          </p:cNvPr>
          <p:cNvSpPr txBox="1">
            <a:spLocks/>
          </p:cNvSpPr>
          <p:nvPr/>
        </p:nvSpPr>
        <p:spPr>
          <a:xfrm>
            <a:off x="7806056" y="1689969"/>
            <a:ext cx="3840480" cy="50694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B0F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600" b="0" dirty="0">
                <a:solidFill>
                  <a:schemeClr val="tx1"/>
                </a:solidFill>
              </a:rPr>
              <a:t>Single Pane Window</a:t>
            </a:r>
          </a:p>
        </p:txBody>
      </p:sp>
      <p:sp>
        <p:nvSpPr>
          <p:cNvPr id="9" name="Footer Placeholder 8">
            <a:extLst>
              <a:ext uri="{FF2B5EF4-FFF2-40B4-BE49-F238E27FC236}">
                <a16:creationId xmlns:a16="http://schemas.microsoft.com/office/drawing/2014/main" id="{89DC8B23-303E-BC4C-72D3-EDE3B60A60D5}"/>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1931107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13D-D7A3-C232-72AD-E69C4CB8ACAD}"/>
              </a:ext>
            </a:extLst>
          </p:cNvPr>
          <p:cNvSpPr>
            <a:spLocks noGrp="1"/>
          </p:cNvSpPr>
          <p:nvPr>
            <p:ph type="title"/>
          </p:nvPr>
        </p:nvSpPr>
        <p:spPr/>
        <p:txBody>
          <a:bodyPr/>
          <a:lstStyle/>
          <a:p>
            <a:r>
              <a:rPr lang="en-US" dirty="0"/>
              <a:t>HVAC Systems</a:t>
            </a:r>
          </a:p>
        </p:txBody>
      </p:sp>
      <p:pic>
        <p:nvPicPr>
          <p:cNvPr id="5" name="Picture 4" descr="A cartoon of a fire with a needle&#10;&#10;Description automatically generated">
            <a:extLst>
              <a:ext uri="{FF2B5EF4-FFF2-40B4-BE49-F238E27FC236}">
                <a16:creationId xmlns:a16="http://schemas.microsoft.com/office/drawing/2014/main" id="{65BDD253-A3D0-49A5-26EE-6BFA1CB28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885617" y="1908987"/>
            <a:ext cx="3629025" cy="3848100"/>
          </a:xfrm>
          <a:prstGeom prst="rect">
            <a:avLst/>
          </a:prstGeom>
        </p:spPr>
      </p:pic>
      <p:sp>
        <p:nvSpPr>
          <p:cNvPr id="6" name="Footer Placeholder 5">
            <a:extLst>
              <a:ext uri="{FF2B5EF4-FFF2-40B4-BE49-F238E27FC236}">
                <a16:creationId xmlns:a16="http://schemas.microsoft.com/office/drawing/2014/main" id="{7505A2D7-96CA-B709-5C4E-A525FD147DE3}"/>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4215757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9052-6E36-A072-40F0-9C83C7862EB1}"/>
              </a:ext>
            </a:extLst>
          </p:cNvPr>
          <p:cNvSpPr>
            <a:spLocks noGrp="1"/>
          </p:cNvSpPr>
          <p:nvPr>
            <p:ph type="title"/>
          </p:nvPr>
        </p:nvSpPr>
        <p:spPr/>
        <p:txBody>
          <a:bodyPr/>
          <a:lstStyle/>
          <a:p>
            <a:r>
              <a:rPr lang="en-US" dirty="0"/>
              <a:t>HVAC System(s)</a:t>
            </a:r>
          </a:p>
        </p:txBody>
      </p:sp>
      <p:sp>
        <p:nvSpPr>
          <p:cNvPr id="3" name="Content Placeholder 2">
            <a:extLst>
              <a:ext uri="{FF2B5EF4-FFF2-40B4-BE49-F238E27FC236}">
                <a16:creationId xmlns:a16="http://schemas.microsoft.com/office/drawing/2014/main" id="{D9AE6DEB-6B2C-AB07-8612-02D678238FC8}"/>
              </a:ext>
            </a:extLst>
          </p:cNvPr>
          <p:cNvSpPr>
            <a:spLocks noGrp="1"/>
          </p:cNvSpPr>
          <p:nvPr>
            <p:ph idx="1"/>
          </p:nvPr>
        </p:nvSpPr>
        <p:spPr>
          <a:xfrm>
            <a:off x="838200" y="1866265"/>
            <a:ext cx="4820920" cy="4351338"/>
          </a:xfrm>
        </p:spPr>
        <p:txBody>
          <a:bodyPr/>
          <a:lstStyle/>
          <a:p>
            <a:pPr marL="0" indent="0">
              <a:buNone/>
            </a:pPr>
            <a:r>
              <a:rPr lang="en-US" u="sng" dirty="0"/>
              <a:t>H</a:t>
            </a:r>
            <a:r>
              <a:rPr lang="en-US" dirty="0"/>
              <a:t>eating</a:t>
            </a:r>
          </a:p>
          <a:p>
            <a:pPr marL="0" indent="0">
              <a:buNone/>
            </a:pPr>
            <a:r>
              <a:rPr lang="en-US" u="sng" dirty="0"/>
              <a:t>V</a:t>
            </a:r>
            <a:r>
              <a:rPr lang="en-US" dirty="0"/>
              <a:t>entilation</a:t>
            </a:r>
          </a:p>
          <a:p>
            <a:pPr marL="0" indent="0">
              <a:buNone/>
            </a:pPr>
            <a:r>
              <a:rPr lang="en-US" u="sng" dirty="0"/>
              <a:t>A</a:t>
            </a:r>
            <a:r>
              <a:rPr lang="en-US" dirty="0"/>
              <a:t>ir </a:t>
            </a:r>
            <a:r>
              <a:rPr lang="en-US" u="sng" dirty="0"/>
              <a:t>C</a:t>
            </a:r>
            <a:r>
              <a:rPr lang="en-US" dirty="0"/>
              <a:t>onditioning</a:t>
            </a:r>
          </a:p>
          <a:p>
            <a:pPr marL="0" indent="0">
              <a:buNone/>
            </a:pPr>
            <a:r>
              <a:rPr lang="en-US" dirty="0"/>
              <a:t>Also includes</a:t>
            </a:r>
          </a:p>
          <a:p>
            <a:r>
              <a:rPr lang="en-US" dirty="0"/>
              <a:t>Water heating</a:t>
            </a:r>
          </a:p>
          <a:p>
            <a:r>
              <a:rPr lang="en-US" dirty="0"/>
              <a:t>Thermostats or sensors</a:t>
            </a:r>
          </a:p>
          <a:p>
            <a:r>
              <a:rPr lang="en-US" dirty="0"/>
              <a:t>Duct work and/or pipes</a:t>
            </a:r>
          </a:p>
        </p:txBody>
      </p:sp>
      <p:pic>
        <p:nvPicPr>
          <p:cNvPr id="4" name="Picture 4" descr="SY00780_">
            <a:extLst>
              <a:ext uri="{FF2B5EF4-FFF2-40B4-BE49-F238E27FC236}">
                <a16:creationId xmlns:a16="http://schemas.microsoft.com/office/drawing/2014/main" id="{C07A3BCE-A7A1-0A35-4513-45A3D1E07D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2640" y="2584987"/>
            <a:ext cx="2357120" cy="231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Y00782_">
            <a:extLst>
              <a:ext uri="{FF2B5EF4-FFF2-40B4-BE49-F238E27FC236}">
                <a16:creationId xmlns:a16="http://schemas.microsoft.com/office/drawing/2014/main" id="{5EFFCF46-8979-B09B-C037-5B19A66929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6760" y="4176122"/>
            <a:ext cx="2357120" cy="234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SY00779_">
            <a:extLst>
              <a:ext uri="{FF2B5EF4-FFF2-40B4-BE49-F238E27FC236}">
                <a16:creationId xmlns:a16="http://schemas.microsoft.com/office/drawing/2014/main" id="{07E57FB2-5C80-9A42-0AFC-B1B7470437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9120" y="410051"/>
            <a:ext cx="2397760" cy="213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F6735386-ED28-102B-FFB1-328B80B247C7}"/>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90241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B88201-E04C-092F-B2B3-B0B82930F2F9}"/>
              </a:ext>
            </a:extLst>
          </p:cNvPr>
          <p:cNvSpPr/>
          <p:nvPr/>
        </p:nvSpPr>
        <p:spPr>
          <a:xfrm>
            <a:off x="5486400" y="1322292"/>
            <a:ext cx="5677786" cy="336095"/>
          </a:xfrm>
          <a:prstGeom prst="rect">
            <a:avLst/>
          </a:prstGeom>
          <a:solidFill>
            <a:srgbClr val="FFFF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BCF5FF-5721-4BC6-EC18-3DBD7BB0F05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6687" y="1322292"/>
            <a:ext cx="11086907" cy="5205289"/>
          </a:xfrm>
          <a:prstGeom prst="rect">
            <a:avLst/>
          </a:prstGeom>
        </p:spPr>
      </p:pic>
      <p:sp>
        <p:nvSpPr>
          <p:cNvPr id="5" name="Title 4">
            <a:extLst>
              <a:ext uri="{FF2B5EF4-FFF2-40B4-BE49-F238E27FC236}">
                <a16:creationId xmlns:a16="http://schemas.microsoft.com/office/drawing/2014/main" id="{5A67CC47-69BF-A13E-71BF-23180CBD20E1}"/>
              </a:ext>
            </a:extLst>
          </p:cNvPr>
          <p:cNvSpPr>
            <a:spLocks noGrp="1"/>
          </p:cNvSpPr>
          <p:nvPr>
            <p:ph type="title"/>
          </p:nvPr>
        </p:nvSpPr>
        <p:spPr/>
        <p:txBody>
          <a:bodyPr/>
          <a:lstStyle/>
          <a:p>
            <a:r>
              <a:rPr lang="en-US" dirty="0"/>
              <a:t>35% of School Energy is for Heating</a:t>
            </a:r>
          </a:p>
        </p:txBody>
      </p:sp>
      <p:sp>
        <p:nvSpPr>
          <p:cNvPr id="6" name="Footer Placeholder 5">
            <a:extLst>
              <a:ext uri="{FF2B5EF4-FFF2-40B4-BE49-F238E27FC236}">
                <a16:creationId xmlns:a16="http://schemas.microsoft.com/office/drawing/2014/main" id="{F01CA537-FE59-CF97-D73B-964D19B753C5}"/>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2655810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A8A5D66F-B42D-F476-B9EB-09AB34B3DD6D}"/>
              </a:ext>
            </a:extLst>
          </p:cNvPr>
          <p:cNvGraphicFramePr>
            <a:graphicFrameLocks/>
          </p:cNvGraphicFramePr>
          <p:nvPr/>
        </p:nvGraphicFramePr>
        <p:xfrm>
          <a:off x="1097280" y="1845733"/>
          <a:ext cx="10058400" cy="4407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C43FC303-575B-8BA5-3E58-E220A9DFE6E9}"/>
              </a:ext>
            </a:extLst>
          </p:cNvPr>
          <p:cNvSpPr>
            <a:spLocks noGrp="1"/>
          </p:cNvSpPr>
          <p:nvPr>
            <p:ph type="title"/>
          </p:nvPr>
        </p:nvSpPr>
        <p:spPr/>
        <p:txBody>
          <a:bodyPr/>
          <a:lstStyle/>
          <a:p>
            <a:r>
              <a:rPr lang="en-US" dirty="0"/>
              <a:t>Heating Overview</a:t>
            </a:r>
          </a:p>
        </p:txBody>
      </p:sp>
      <p:sp>
        <p:nvSpPr>
          <p:cNvPr id="5" name="Footer Placeholder 4">
            <a:extLst>
              <a:ext uri="{FF2B5EF4-FFF2-40B4-BE49-F238E27FC236}">
                <a16:creationId xmlns:a16="http://schemas.microsoft.com/office/drawing/2014/main" id="{AFBE2ACB-AFBE-9146-E959-72090A46F989}"/>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4135838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453F-B0F9-3B90-4CE8-63A93AA69091}"/>
              </a:ext>
            </a:extLst>
          </p:cNvPr>
          <p:cNvSpPr>
            <a:spLocks noGrp="1"/>
          </p:cNvSpPr>
          <p:nvPr>
            <p:ph type="title"/>
          </p:nvPr>
        </p:nvSpPr>
        <p:spPr/>
        <p:txBody>
          <a:bodyPr/>
          <a:lstStyle/>
          <a:p>
            <a:r>
              <a:rPr lang="en-US" dirty="0"/>
              <a:t>Interior of a Boiler</a:t>
            </a:r>
          </a:p>
        </p:txBody>
      </p:sp>
      <p:grpSp>
        <p:nvGrpSpPr>
          <p:cNvPr id="15" name="Group 14">
            <a:extLst>
              <a:ext uri="{FF2B5EF4-FFF2-40B4-BE49-F238E27FC236}">
                <a16:creationId xmlns:a16="http://schemas.microsoft.com/office/drawing/2014/main" id="{D6A12A7D-1020-F937-7C97-E5E52538C5D0}"/>
              </a:ext>
            </a:extLst>
          </p:cNvPr>
          <p:cNvGrpSpPr/>
          <p:nvPr/>
        </p:nvGrpSpPr>
        <p:grpSpPr>
          <a:xfrm>
            <a:off x="1827101" y="1503631"/>
            <a:ext cx="8565746" cy="4762491"/>
            <a:chOff x="1827101" y="1503631"/>
            <a:chExt cx="8565746" cy="4762491"/>
          </a:xfrm>
        </p:grpSpPr>
        <p:pic>
          <p:nvPicPr>
            <p:cNvPr id="3" name="Picture 2">
              <a:extLst>
                <a:ext uri="{FF2B5EF4-FFF2-40B4-BE49-F238E27FC236}">
                  <a16:creationId xmlns:a16="http://schemas.microsoft.com/office/drawing/2014/main" id="{8C282267-806F-C6AB-3F27-52F493F0C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101" y="1503631"/>
              <a:ext cx="8537798" cy="47624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C05827E-512E-2679-6E1C-45229FB847D0}"/>
                </a:ext>
              </a:extLst>
            </p:cNvPr>
            <p:cNvSpPr/>
            <p:nvPr/>
          </p:nvSpPr>
          <p:spPr>
            <a:xfrm>
              <a:off x="1906772" y="1552353"/>
              <a:ext cx="2842437"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1ED5AAA-6F7A-CE8A-D26D-614635C2B0CF}"/>
                </a:ext>
              </a:extLst>
            </p:cNvPr>
            <p:cNvSpPr/>
            <p:nvPr/>
          </p:nvSpPr>
          <p:spPr>
            <a:xfrm>
              <a:off x="2059172" y="1704753"/>
              <a:ext cx="2842437"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CAED9E6-AD2E-4A6B-4865-7AD38E60305B}"/>
                </a:ext>
              </a:extLst>
            </p:cNvPr>
            <p:cNvSpPr/>
            <p:nvPr/>
          </p:nvSpPr>
          <p:spPr>
            <a:xfrm rot="2259013">
              <a:off x="8091688" y="2079013"/>
              <a:ext cx="2301159" cy="862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129CFC-636D-D19D-220F-3A8B0988A02A}"/>
                </a:ext>
              </a:extLst>
            </p:cNvPr>
            <p:cNvSpPr/>
            <p:nvPr/>
          </p:nvSpPr>
          <p:spPr>
            <a:xfrm>
              <a:off x="6801293" y="1665766"/>
              <a:ext cx="2842437"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F17BC3-3D67-8055-E873-B2B6AF18D34E}"/>
                </a:ext>
              </a:extLst>
            </p:cNvPr>
            <p:cNvSpPr/>
            <p:nvPr/>
          </p:nvSpPr>
          <p:spPr>
            <a:xfrm>
              <a:off x="9438132" y="4373525"/>
              <a:ext cx="868362"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7A96ABC-734D-9C9F-5B33-9771DB44649E}"/>
                </a:ext>
              </a:extLst>
            </p:cNvPr>
            <p:cNvSpPr/>
            <p:nvPr/>
          </p:nvSpPr>
          <p:spPr>
            <a:xfrm>
              <a:off x="7878726" y="5518224"/>
              <a:ext cx="2427767"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48039-7B61-5C29-FF7F-C2BB7C9F8DB7}"/>
                </a:ext>
              </a:extLst>
            </p:cNvPr>
            <p:cNvSpPr/>
            <p:nvPr/>
          </p:nvSpPr>
          <p:spPr>
            <a:xfrm>
              <a:off x="5663609" y="5851378"/>
              <a:ext cx="2842437" cy="41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983EBD-DB9D-5BC0-D189-17043772FF76}"/>
                </a:ext>
              </a:extLst>
            </p:cNvPr>
            <p:cNvSpPr/>
            <p:nvPr/>
          </p:nvSpPr>
          <p:spPr>
            <a:xfrm rot="18448890">
              <a:off x="1772767" y="2440744"/>
              <a:ext cx="2842437" cy="106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D0196F-6112-49D5-0F1E-BC2823738247}"/>
                </a:ext>
              </a:extLst>
            </p:cNvPr>
            <p:cNvSpPr/>
            <p:nvPr/>
          </p:nvSpPr>
          <p:spPr>
            <a:xfrm>
              <a:off x="1906772" y="3588563"/>
              <a:ext cx="1773865"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FD8ED6-7AE6-9D00-B262-B7443707633B}"/>
                </a:ext>
              </a:extLst>
            </p:cNvPr>
            <p:cNvSpPr/>
            <p:nvPr/>
          </p:nvSpPr>
          <p:spPr>
            <a:xfrm>
              <a:off x="1906772" y="4602089"/>
              <a:ext cx="1091609"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4FD477-7D92-DCC4-6E95-C9F62455DDE6}"/>
                </a:ext>
              </a:extLst>
            </p:cNvPr>
            <p:cNvSpPr/>
            <p:nvPr/>
          </p:nvSpPr>
          <p:spPr>
            <a:xfrm>
              <a:off x="1906772" y="5392443"/>
              <a:ext cx="1341547"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E7E1648E-C0CA-B6B7-6A73-80C7BBFED784}"/>
              </a:ext>
            </a:extLst>
          </p:cNvPr>
          <p:cNvSpPr txBox="1"/>
          <p:nvPr/>
        </p:nvSpPr>
        <p:spPr>
          <a:xfrm>
            <a:off x="916246" y="4855166"/>
            <a:ext cx="1864242" cy="369332"/>
          </a:xfrm>
          <a:prstGeom prst="rect">
            <a:avLst/>
          </a:prstGeom>
          <a:noFill/>
        </p:spPr>
        <p:txBody>
          <a:bodyPr wrap="square" rtlCol="0">
            <a:spAutoFit/>
          </a:bodyPr>
          <a:lstStyle/>
          <a:p>
            <a:r>
              <a:rPr lang="en-US" dirty="0"/>
              <a:t>Ignition control</a:t>
            </a:r>
          </a:p>
        </p:txBody>
      </p:sp>
      <p:sp>
        <p:nvSpPr>
          <p:cNvPr id="17" name="TextBox 16">
            <a:extLst>
              <a:ext uri="{FF2B5EF4-FFF2-40B4-BE49-F238E27FC236}">
                <a16:creationId xmlns:a16="http://schemas.microsoft.com/office/drawing/2014/main" id="{B2F44F6E-B512-43D9-5FDB-9A5D904C4E1A}"/>
              </a:ext>
            </a:extLst>
          </p:cNvPr>
          <p:cNvSpPr txBox="1"/>
          <p:nvPr/>
        </p:nvSpPr>
        <p:spPr>
          <a:xfrm>
            <a:off x="7135842" y="1824905"/>
            <a:ext cx="2242074" cy="646331"/>
          </a:xfrm>
          <a:prstGeom prst="rect">
            <a:avLst/>
          </a:prstGeom>
          <a:noFill/>
        </p:spPr>
        <p:txBody>
          <a:bodyPr wrap="square" rtlCol="0">
            <a:spAutoFit/>
          </a:bodyPr>
          <a:lstStyle/>
          <a:p>
            <a:r>
              <a:rPr lang="en-US" dirty="0"/>
              <a:t>Combustion gases leave through a flue</a:t>
            </a:r>
          </a:p>
        </p:txBody>
      </p:sp>
      <p:sp>
        <p:nvSpPr>
          <p:cNvPr id="18" name="TextBox 17">
            <a:extLst>
              <a:ext uri="{FF2B5EF4-FFF2-40B4-BE49-F238E27FC236}">
                <a16:creationId xmlns:a16="http://schemas.microsoft.com/office/drawing/2014/main" id="{5C4DF997-1F85-ED23-8CFE-58D1509A44DD}"/>
              </a:ext>
            </a:extLst>
          </p:cNvPr>
          <p:cNvSpPr txBox="1"/>
          <p:nvPr/>
        </p:nvSpPr>
        <p:spPr>
          <a:xfrm>
            <a:off x="3144593" y="1762439"/>
            <a:ext cx="1864242" cy="646331"/>
          </a:xfrm>
          <a:prstGeom prst="rect">
            <a:avLst/>
          </a:prstGeom>
          <a:noFill/>
        </p:spPr>
        <p:txBody>
          <a:bodyPr wrap="square" rtlCol="0">
            <a:spAutoFit/>
          </a:bodyPr>
          <a:lstStyle/>
          <a:p>
            <a:r>
              <a:rPr lang="en-US" dirty="0"/>
              <a:t>Water leaves the boiler</a:t>
            </a:r>
          </a:p>
        </p:txBody>
      </p:sp>
      <p:sp>
        <p:nvSpPr>
          <p:cNvPr id="19" name="TextBox 18">
            <a:extLst>
              <a:ext uri="{FF2B5EF4-FFF2-40B4-BE49-F238E27FC236}">
                <a16:creationId xmlns:a16="http://schemas.microsoft.com/office/drawing/2014/main" id="{21B3F190-BC17-2E3D-A414-D47A7E2DA5CC}"/>
              </a:ext>
            </a:extLst>
          </p:cNvPr>
          <p:cNvSpPr txBox="1"/>
          <p:nvPr/>
        </p:nvSpPr>
        <p:spPr>
          <a:xfrm>
            <a:off x="2025676" y="3274827"/>
            <a:ext cx="1864242" cy="646331"/>
          </a:xfrm>
          <a:prstGeom prst="rect">
            <a:avLst/>
          </a:prstGeom>
          <a:noFill/>
        </p:spPr>
        <p:txBody>
          <a:bodyPr wrap="square" rtlCol="0">
            <a:spAutoFit/>
          </a:bodyPr>
          <a:lstStyle/>
          <a:p>
            <a:r>
              <a:rPr lang="en-US" dirty="0"/>
              <a:t>Water exits the heat exchanger</a:t>
            </a:r>
          </a:p>
        </p:txBody>
      </p:sp>
      <p:sp>
        <p:nvSpPr>
          <p:cNvPr id="20" name="TextBox 19">
            <a:extLst>
              <a:ext uri="{FF2B5EF4-FFF2-40B4-BE49-F238E27FC236}">
                <a16:creationId xmlns:a16="http://schemas.microsoft.com/office/drawing/2014/main" id="{7BF70B4D-2E8D-C006-730E-8D815BC78B86}"/>
              </a:ext>
            </a:extLst>
          </p:cNvPr>
          <p:cNvSpPr txBox="1"/>
          <p:nvPr/>
        </p:nvSpPr>
        <p:spPr>
          <a:xfrm>
            <a:off x="9529872" y="3470274"/>
            <a:ext cx="1864242" cy="646331"/>
          </a:xfrm>
          <a:prstGeom prst="rect">
            <a:avLst/>
          </a:prstGeom>
          <a:noFill/>
        </p:spPr>
        <p:txBody>
          <a:bodyPr wrap="square" rtlCol="0">
            <a:spAutoFit/>
          </a:bodyPr>
          <a:lstStyle/>
          <a:p>
            <a:r>
              <a:rPr lang="en-US" dirty="0"/>
              <a:t>Water enters the heat exchanger</a:t>
            </a:r>
          </a:p>
        </p:txBody>
      </p:sp>
      <p:sp>
        <p:nvSpPr>
          <p:cNvPr id="21" name="TextBox 20">
            <a:extLst>
              <a:ext uri="{FF2B5EF4-FFF2-40B4-BE49-F238E27FC236}">
                <a16:creationId xmlns:a16="http://schemas.microsoft.com/office/drawing/2014/main" id="{22DE20EB-FDA8-2E05-E07D-A3442131E47A}"/>
              </a:ext>
            </a:extLst>
          </p:cNvPr>
          <p:cNvSpPr txBox="1"/>
          <p:nvPr/>
        </p:nvSpPr>
        <p:spPr>
          <a:xfrm>
            <a:off x="6779855" y="5729844"/>
            <a:ext cx="1864242" cy="369332"/>
          </a:xfrm>
          <a:prstGeom prst="rect">
            <a:avLst/>
          </a:prstGeom>
          <a:noFill/>
        </p:spPr>
        <p:txBody>
          <a:bodyPr wrap="square" rtlCol="0">
            <a:spAutoFit/>
          </a:bodyPr>
          <a:lstStyle/>
          <a:p>
            <a:r>
              <a:rPr lang="en-US" dirty="0"/>
              <a:t>Fire box</a:t>
            </a:r>
          </a:p>
        </p:txBody>
      </p:sp>
      <p:cxnSp>
        <p:nvCxnSpPr>
          <p:cNvPr id="23" name="Straight Arrow Connector 22">
            <a:extLst>
              <a:ext uri="{FF2B5EF4-FFF2-40B4-BE49-F238E27FC236}">
                <a16:creationId xmlns:a16="http://schemas.microsoft.com/office/drawing/2014/main" id="{77C492D9-6EB5-DB5A-F4B7-2EDAEDF018B5}"/>
              </a:ext>
            </a:extLst>
          </p:cNvPr>
          <p:cNvCxnSpPr/>
          <p:nvPr/>
        </p:nvCxnSpPr>
        <p:spPr>
          <a:xfrm>
            <a:off x="3889918" y="2218660"/>
            <a:ext cx="593129" cy="11341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647C6B9-F2C9-9AF2-0165-C7931F17F437}"/>
              </a:ext>
            </a:extLst>
          </p:cNvPr>
          <p:cNvCxnSpPr>
            <a:cxnSpLocks/>
          </p:cNvCxnSpPr>
          <p:nvPr/>
        </p:nvCxnSpPr>
        <p:spPr>
          <a:xfrm flipV="1">
            <a:off x="3384072" y="3547276"/>
            <a:ext cx="1326398" cy="4943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6D19BC2-0BA2-D52B-F578-ED41CBA9B751}"/>
              </a:ext>
            </a:extLst>
          </p:cNvPr>
          <p:cNvCxnSpPr>
            <a:cxnSpLocks/>
          </p:cNvCxnSpPr>
          <p:nvPr/>
        </p:nvCxnSpPr>
        <p:spPr>
          <a:xfrm flipH="1">
            <a:off x="7213570" y="2427766"/>
            <a:ext cx="342985" cy="11592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F0DC48E-2E1D-3F71-B7FF-7AF1851F8B83}"/>
              </a:ext>
            </a:extLst>
          </p:cNvPr>
          <p:cNvCxnSpPr>
            <a:cxnSpLocks/>
          </p:cNvCxnSpPr>
          <p:nvPr/>
        </p:nvCxnSpPr>
        <p:spPr>
          <a:xfrm flipH="1">
            <a:off x="9098968" y="3809075"/>
            <a:ext cx="773345"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DBF2D7A-DFDB-00DF-D2BA-85F65B39C5C8}"/>
              </a:ext>
            </a:extLst>
          </p:cNvPr>
          <p:cNvCxnSpPr>
            <a:cxnSpLocks/>
          </p:cNvCxnSpPr>
          <p:nvPr/>
        </p:nvCxnSpPr>
        <p:spPr>
          <a:xfrm flipH="1" flipV="1">
            <a:off x="6386623" y="4428479"/>
            <a:ext cx="898974" cy="130948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55D7BE8-4364-E605-5E69-C697AD7F30C1}"/>
              </a:ext>
            </a:extLst>
          </p:cNvPr>
          <p:cNvCxnSpPr>
            <a:cxnSpLocks/>
          </p:cNvCxnSpPr>
          <p:nvPr/>
        </p:nvCxnSpPr>
        <p:spPr>
          <a:xfrm flipV="1">
            <a:off x="2523588" y="4977325"/>
            <a:ext cx="724731" cy="7705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Footer Placeholder 33">
            <a:extLst>
              <a:ext uri="{FF2B5EF4-FFF2-40B4-BE49-F238E27FC236}">
                <a16:creationId xmlns:a16="http://schemas.microsoft.com/office/drawing/2014/main" id="{5340E5CC-595A-0179-17A4-008466C1E3DB}"/>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354400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685E-4656-B63E-101B-89B8A5034B98}"/>
              </a:ext>
            </a:extLst>
          </p:cNvPr>
          <p:cNvSpPr>
            <a:spLocks noGrp="1"/>
          </p:cNvSpPr>
          <p:nvPr>
            <p:ph type="title"/>
          </p:nvPr>
        </p:nvSpPr>
        <p:spPr/>
        <p:txBody>
          <a:bodyPr/>
          <a:lstStyle/>
          <a:p>
            <a:r>
              <a:rPr lang="en-US" dirty="0"/>
              <a:t>11% of School Energy is for Cooling</a:t>
            </a:r>
          </a:p>
        </p:txBody>
      </p:sp>
      <p:graphicFrame>
        <p:nvGraphicFramePr>
          <p:cNvPr id="3" name="Table 3">
            <a:extLst>
              <a:ext uri="{FF2B5EF4-FFF2-40B4-BE49-F238E27FC236}">
                <a16:creationId xmlns:a16="http://schemas.microsoft.com/office/drawing/2014/main" id="{3E4EAE2E-FCFC-6817-7DD0-1E148361BEAC}"/>
              </a:ext>
            </a:extLst>
          </p:cNvPr>
          <p:cNvGraphicFramePr>
            <a:graphicFrameLocks noGrp="1"/>
          </p:cNvGraphicFramePr>
          <p:nvPr/>
        </p:nvGraphicFramePr>
        <p:xfrm>
          <a:off x="1049079" y="1523294"/>
          <a:ext cx="7315200" cy="3906927"/>
        </p:xfrm>
        <a:graphic>
          <a:graphicData uri="http://schemas.openxmlformats.org/drawingml/2006/table">
            <a:tbl>
              <a:tblPr firstRow="1" bandRow="1">
                <a:tableStyleId>{00A15C55-8517-42AA-B614-E9B94910E393}</a:tableStyleId>
              </a:tblPr>
              <a:tblGrid>
                <a:gridCol w="3657600">
                  <a:extLst>
                    <a:ext uri="{9D8B030D-6E8A-4147-A177-3AD203B41FA5}">
                      <a16:colId xmlns:a16="http://schemas.microsoft.com/office/drawing/2014/main" val="18999941"/>
                    </a:ext>
                  </a:extLst>
                </a:gridCol>
                <a:gridCol w="3657600">
                  <a:extLst>
                    <a:ext uri="{9D8B030D-6E8A-4147-A177-3AD203B41FA5}">
                      <a16:colId xmlns:a16="http://schemas.microsoft.com/office/drawing/2014/main" val="1480556631"/>
                    </a:ext>
                  </a:extLst>
                </a:gridCol>
              </a:tblGrid>
              <a:tr h="492290">
                <a:tc>
                  <a:txBody>
                    <a:bodyPr/>
                    <a:lstStyle/>
                    <a:p>
                      <a:pPr algn="ctr"/>
                      <a:r>
                        <a:rPr lang="en-US" sz="2800" dirty="0"/>
                        <a:t>Cooling a Home</a:t>
                      </a:r>
                    </a:p>
                  </a:txBody>
                  <a:tcPr/>
                </a:tc>
                <a:tc>
                  <a:txBody>
                    <a:bodyPr/>
                    <a:lstStyle/>
                    <a:p>
                      <a:pPr algn="ctr"/>
                      <a:r>
                        <a:rPr lang="en-US" sz="2800" dirty="0"/>
                        <a:t>Cooling a School</a:t>
                      </a:r>
                    </a:p>
                  </a:txBody>
                  <a:tcPr/>
                </a:tc>
                <a:extLst>
                  <a:ext uri="{0D108BD9-81ED-4DB2-BD59-A6C34878D82A}">
                    <a16:rowId xmlns:a16="http://schemas.microsoft.com/office/drawing/2014/main" val="1858016597"/>
                  </a:ext>
                </a:extLst>
              </a:tr>
              <a:tr h="849707">
                <a:tc>
                  <a:txBody>
                    <a:bodyPr/>
                    <a:lstStyle/>
                    <a:p>
                      <a:r>
                        <a:rPr lang="en-US" sz="2400" dirty="0"/>
                        <a:t>Window Air Conditioner</a:t>
                      </a:r>
                    </a:p>
                    <a:p>
                      <a:r>
                        <a:rPr lang="en-US" sz="2400" dirty="0"/>
                        <a:t>Central Air Conditioner</a:t>
                      </a:r>
                    </a:p>
                  </a:txBody>
                  <a:tcPr anchor="ctr"/>
                </a:tc>
                <a:tc>
                  <a:txBody>
                    <a:bodyPr/>
                    <a:lstStyle/>
                    <a:p>
                      <a:r>
                        <a:rPr lang="en-US" sz="2400" dirty="0"/>
                        <a:t>Chiller</a:t>
                      </a:r>
                    </a:p>
                  </a:txBody>
                  <a:tcPr anchor="ctr"/>
                </a:tc>
                <a:extLst>
                  <a:ext uri="{0D108BD9-81ED-4DB2-BD59-A6C34878D82A}">
                    <a16:rowId xmlns:a16="http://schemas.microsoft.com/office/drawing/2014/main" val="2424732632"/>
                  </a:ext>
                </a:extLst>
              </a:tr>
              <a:tr h="492290">
                <a:tc>
                  <a:txBody>
                    <a:bodyPr/>
                    <a:lstStyle/>
                    <a:p>
                      <a:r>
                        <a:rPr lang="en-US" sz="2400" dirty="0"/>
                        <a:t>Circulate cold air</a:t>
                      </a:r>
                    </a:p>
                  </a:txBody>
                  <a:tcPr anchor="ctr"/>
                </a:tc>
                <a:tc>
                  <a:txBody>
                    <a:bodyPr/>
                    <a:lstStyle/>
                    <a:p>
                      <a:r>
                        <a:rPr lang="en-US" sz="2400" dirty="0"/>
                        <a:t>Circulate cold water</a:t>
                      </a:r>
                    </a:p>
                  </a:txBody>
                  <a:tcPr anchor="ctr"/>
                </a:tc>
                <a:extLst>
                  <a:ext uri="{0D108BD9-81ED-4DB2-BD59-A6C34878D82A}">
                    <a16:rowId xmlns:a16="http://schemas.microsoft.com/office/drawing/2014/main" val="116459258"/>
                  </a:ext>
                </a:extLst>
              </a:tr>
              <a:tr h="492290">
                <a:tc>
                  <a:txBody>
                    <a:bodyPr/>
                    <a:lstStyle/>
                    <a:p>
                      <a:r>
                        <a:rPr lang="en-US" sz="2400" dirty="0"/>
                        <a:t>Keep the doors open</a:t>
                      </a:r>
                    </a:p>
                  </a:txBody>
                  <a:tcPr anchor="ctr"/>
                </a:tc>
                <a:tc>
                  <a:txBody>
                    <a:bodyPr/>
                    <a:lstStyle/>
                    <a:p>
                      <a:r>
                        <a:rPr lang="en-US" sz="2400" dirty="0"/>
                        <a:t>Keep the doors closed</a:t>
                      </a:r>
                    </a:p>
                  </a:txBody>
                  <a:tcPr anchor="ctr"/>
                </a:tc>
                <a:extLst>
                  <a:ext uri="{0D108BD9-81ED-4DB2-BD59-A6C34878D82A}">
                    <a16:rowId xmlns:a16="http://schemas.microsoft.com/office/drawing/2014/main" val="2219774328"/>
                  </a:ext>
                </a:extLst>
              </a:tr>
              <a:tr h="1213867">
                <a:tc>
                  <a:txBody>
                    <a:bodyPr/>
                    <a:lstStyle/>
                    <a:p>
                      <a:r>
                        <a:rPr lang="en-US" sz="2400" dirty="0"/>
                        <a:t>Increase or decrease the temperature several times in a day according to occupancy, activity, etc.</a:t>
                      </a:r>
                    </a:p>
                  </a:txBody>
                  <a:tcPr anchor="ctr"/>
                </a:tc>
                <a:tc>
                  <a:txBody>
                    <a:bodyPr/>
                    <a:lstStyle/>
                    <a:p>
                      <a:r>
                        <a:rPr lang="en-US" sz="2400" dirty="0"/>
                        <a:t>Nudge the temperature, wait a day, nudge it again</a:t>
                      </a:r>
                    </a:p>
                  </a:txBody>
                  <a:tcPr anchor="ctr"/>
                </a:tc>
                <a:extLst>
                  <a:ext uri="{0D108BD9-81ED-4DB2-BD59-A6C34878D82A}">
                    <a16:rowId xmlns:a16="http://schemas.microsoft.com/office/drawing/2014/main" val="2196090352"/>
                  </a:ext>
                </a:extLst>
              </a:tr>
            </a:tbl>
          </a:graphicData>
        </a:graphic>
      </p:graphicFrame>
      <p:pic>
        <p:nvPicPr>
          <p:cNvPr id="5" name="Picture 4" descr="Cartoon characters next to each other&#10;&#10;Description automatically generated">
            <a:extLst>
              <a:ext uri="{FF2B5EF4-FFF2-40B4-BE49-F238E27FC236}">
                <a16:creationId xmlns:a16="http://schemas.microsoft.com/office/drawing/2014/main" id="{3A697D90-5BC6-4E3A-B458-E464FD50A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420" y="3971704"/>
            <a:ext cx="4712320" cy="2886296"/>
          </a:xfrm>
          <a:prstGeom prst="rect">
            <a:avLst/>
          </a:prstGeom>
        </p:spPr>
      </p:pic>
      <p:sp>
        <p:nvSpPr>
          <p:cNvPr id="6" name="TextBox 5">
            <a:extLst>
              <a:ext uri="{FF2B5EF4-FFF2-40B4-BE49-F238E27FC236}">
                <a16:creationId xmlns:a16="http://schemas.microsoft.com/office/drawing/2014/main" id="{E30D3942-BE93-9617-68D8-FC4358A6A659}"/>
              </a:ext>
            </a:extLst>
          </p:cNvPr>
          <p:cNvSpPr txBox="1"/>
          <p:nvPr/>
        </p:nvSpPr>
        <p:spPr>
          <a:xfrm>
            <a:off x="8867554" y="3402488"/>
            <a:ext cx="3040911" cy="923330"/>
          </a:xfrm>
          <a:prstGeom prst="rect">
            <a:avLst/>
          </a:prstGeom>
          <a:noFill/>
        </p:spPr>
        <p:txBody>
          <a:bodyPr wrap="square" rtlCol="0">
            <a:spAutoFit/>
          </a:bodyPr>
          <a:lstStyle/>
          <a:p>
            <a:r>
              <a:rPr lang="en-US" i="1" dirty="0">
                <a:solidFill>
                  <a:schemeClr val="tx1">
                    <a:lumMod val="65000"/>
                    <a:lumOff val="35000"/>
                  </a:schemeClr>
                </a:solidFill>
              </a:rPr>
              <a:t>Pro tip: if the AC is on, and you need a scarf or earmuffs, the temperature is too cool.</a:t>
            </a:r>
          </a:p>
        </p:txBody>
      </p:sp>
      <p:sp>
        <p:nvSpPr>
          <p:cNvPr id="7" name="Footer Placeholder 6">
            <a:extLst>
              <a:ext uri="{FF2B5EF4-FFF2-40B4-BE49-F238E27FC236}">
                <a16:creationId xmlns:a16="http://schemas.microsoft.com/office/drawing/2014/main" id="{C09486BC-F3A6-8EBF-1327-38F1233D43A6}"/>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359762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45FA-85BD-4ECA-B13D-0D189800966C}"/>
              </a:ext>
            </a:extLst>
          </p:cNvPr>
          <p:cNvSpPr>
            <a:spLocks noGrp="1"/>
          </p:cNvSpPr>
          <p:nvPr>
            <p:ph type="title"/>
          </p:nvPr>
        </p:nvSpPr>
        <p:spPr/>
        <p:txBody>
          <a:bodyPr/>
          <a:lstStyle/>
          <a:p>
            <a:r>
              <a:rPr lang="en-US" dirty="0"/>
              <a:t>Commercial Chillers</a:t>
            </a:r>
          </a:p>
        </p:txBody>
      </p:sp>
      <p:pic>
        <p:nvPicPr>
          <p:cNvPr id="3" name="Online Media 3" title="How Chiller works - Refrigerant Fluid and Refrigeration Cycles">
            <a:hlinkClick r:id="" action="ppaction://media"/>
            <a:extLst>
              <a:ext uri="{FF2B5EF4-FFF2-40B4-BE49-F238E27FC236}">
                <a16:creationId xmlns:a16="http://schemas.microsoft.com/office/drawing/2014/main" id="{30D0C917-32E7-2681-E036-F8F00A12B42F}"/>
              </a:ext>
            </a:extLst>
          </p:cNvPr>
          <p:cNvPicPr>
            <a:picLocks noRot="1" noChangeAspect="1"/>
          </p:cNvPicPr>
          <p:nvPr>
            <a:videoFile r:link="rId1"/>
          </p:nvPr>
        </p:nvPicPr>
        <p:blipFill>
          <a:blip r:embed="rId4"/>
          <a:stretch>
            <a:fillRect/>
          </a:stretch>
        </p:blipFill>
        <p:spPr>
          <a:xfrm>
            <a:off x="2092250" y="1780011"/>
            <a:ext cx="8007499" cy="4524237"/>
          </a:xfrm>
          <a:prstGeom prst="rect">
            <a:avLst/>
          </a:prstGeom>
        </p:spPr>
      </p:pic>
      <p:sp>
        <p:nvSpPr>
          <p:cNvPr id="4" name="Footer Placeholder 3">
            <a:extLst>
              <a:ext uri="{FF2B5EF4-FFF2-40B4-BE49-F238E27FC236}">
                <a16:creationId xmlns:a16="http://schemas.microsoft.com/office/drawing/2014/main" id="{5AF426D8-4B2E-14EC-A04E-12381812E8A9}"/>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252404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FB07-C533-86B4-DCF6-4698D5B6A75E}"/>
              </a:ext>
            </a:extLst>
          </p:cNvPr>
          <p:cNvSpPr>
            <a:spLocks noGrp="1"/>
          </p:cNvSpPr>
          <p:nvPr>
            <p:ph type="title"/>
          </p:nvPr>
        </p:nvSpPr>
        <p:spPr/>
        <p:txBody>
          <a:bodyPr/>
          <a:lstStyle/>
          <a:p>
            <a:r>
              <a:rPr lang="en-US" dirty="0"/>
              <a:t>Ventilation System</a:t>
            </a:r>
          </a:p>
        </p:txBody>
      </p:sp>
      <p:graphicFrame>
        <p:nvGraphicFramePr>
          <p:cNvPr id="4" name="Content Placeholder 3">
            <a:extLst>
              <a:ext uri="{FF2B5EF4-FFF2-40B4-BE49-F238E27FC236}">
                <a16:creationId xmlns:a16="http://schemas.microsoft.com/office/drawing/2014/main" id="{6BA785AF-E8C7-10BD-BCD5-25B7AB701A2A}"/>
              </a:ext>
            </a:extLst>
          </p:cNvPr>
          <p:cNvGraphicFramePr>
            <a:graphicFrameLocks noGrp="1"/>
          </p:cNvGraphicFramePr>
          <p:nvPr>
            <p:ph idx="1"/>
          </p:nvPr>
        </p:nvGraphicFramePr>
        <p:xfrm>
          <a:off x="446567" y="1623237"/>
          <a:ext cx="11334307" cy="494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0AA2C814-BBA8-A676-AD5B-C40B30321F74}"/>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114369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1E55-E486-0205-02BB-BF6357971156}"/>
              </a:ext>
            </a:extLst>
          </p:cNvPr>
          <p:cNvSpPr>
            <a:spLocks noGrp="1"/>
          </p:cNvSpPr>
          <p:nvPr>
            <p:ph type="title"/>
          </p:nvPr>
        </p:nvSpPr>
        <p:spPr/>
        <p:txBody>
          <a:bodyPr/>
          <a:lstStyle/>
          <a:p>
            <a:r>
              <a:rPr lang="en-US" dirty="0"/>
              <a:t>Energy Management</a:t>
            </a:r>
          </a:p>
        </p:txBody>
      </p:sp>
      <p:graphicFrame>
        <p:nvGraphicFramePr>
          <p:cNvPr id="4" name="Content Placeholder 3">
            <a:extLst>
              <a:ext uri="{FF2B5EF4-FFF2-40B4-BE49-F238E27FC236}">
                <a16:creationId xmlns:a16="http://schemas.microsoft.com/office/drawing/2014/main" id="{8687C7D4-1582-B872-4755-570141AF7AA2}"/>
              </a:ext>
            </a:extLst>
          </p:cNvPr>
          <p:cNvGraphicFramePr>
            <a:graphicFrameLocks noGrp="1"/>
          </p:cNvGraphicFramePr>
          <p:nvPr>
            <p:ph idx="1"/>
            <p:extLst>
              <p:ext uri="{D42A27DB-BD31-4B8C-83A1-F6EECF244321}">
                <p14:modId xmlns:p14="http://schemas.microsoft.com/office/powerpoint/2010/main" val="11658663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0619EA9F-9598-D7FF-AC6B-003EB2D3098E}"/>
              </a:ext>
            </a:extLst>
          </p:cNvPr>
          <p:cNvSpPr>
            <a:spLocks noGrp="1"/>
          </p:cNvSpPr>
          <p:nvPr>
            <p:ph type="ftr" sz="quarter" idx="11"/>
          </p:nvPr>
        </p:nvSpPr>
        <p:spPr/>
        <p:txBody>
          <a:bodyPr/>
          <a:lstStyle/>
          <a:p>
            <a:r>
              <a:rPr lang="en-US"/>
              <a:t>Energy Efficiency and Conservation © NEED 2024</a:t>
            </a:r>
            <a:endParaRPr lang="en-US" dirty="0"/>
          </a:p>
        </p:txBody>
      </p:sp>
    </p:spTree>
    <p:extLst>
      <p:ext uri="{BB962C8B-B14F-4D97-AF65-F5344CB8AC3E}">
        <p14:creationId xmlns:p14="http://schemas.microsoft.com/office/powerpoint/2010/main" val="3438261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BDF3-BD41-8A5B-6C50-22E694BE441D}"/>
              </a:ext>
            </a:extLst>
          </p:cNvPr>
          <p:cNvSpPr>
            <a:spLocks noGrp="1"/>
          </p:cNvSpPr>
          <p:nvPr>
            <p:ph type="title"/>
          </p:nvPr>
        </p:nvSpPr>
        <p:spPr/>
        <p:txBody>
          <a:bodyPr/>
          <a:lstStyle/>
          <a:p>
            <a:r>
              <a:rPr lang="en-US" dirty="0"/>
              <a:t>Building Automation System (BAS)</a:t>
            </a:r>
          </a:p>
        </p:txBody>
      </p:sp>
      <p:sp>
        <p:nvSpPr>
          <p:cNvPr id="3" name="Content Placeholder 3">
            <a:extLst>
              <a:ext uri="{FF2B5EF4-FFF2-40B4-BE49-F238E27FC236}">
                <a16:creationId xmlns:a16="http://schemas.microsoft.com/office/drawing/2014/main" id="{34C51424-9165-C1C6-B501-BCFFEDE247AC}"/>
              </a:ext>
            </a:extLst>
          </p:cNvPr>
          <p:cNvSpPr txBox="1">
            <a:spLocks/>
          </p:cNvSpPr>
          <p:nvPr/>
        </p:nvSpPr>
        <p:spPr>
          <a:xfrm>
            <a:off x="706120" y="1556435"/>
            <a:ext cx="5157787" cy="4644341"/>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i="1" dirty="0">
                <a:solidFill>
                  <a:schemeClr val="tx1">
                    <a:lumMod val="75000"/>
                    <a:lumOff val="25000"/>
                  </a:schemeClr>
                </a:solidFill>
              </a:rPr>
              <a:t>Provides school personnel with real time energy and performance data to manage the building’s energy needs. </a:t>
            </a:r>
          </a:p>
        </p:txBody>
      </p:sp>
      <p:sp>
        <p:nvSpPr>
          <p:cNvPr id="4" name="Text Placeholder 4">
            <a:extLst>
              <a:ext uri="{FF2B5EF4-FFF2-40B4-BE49-F238E27FC236}">
                <a16:creationId xmlns:a16="http://schemas.microsoft.com/office/drawing/2014/main" id="{2C30021A-9289-E0A8-AD92-82BFF368C1FC}"/>
              </a:ext>
            </a:extLst>
          </p:cNvPr>
          <p:cNvSpPr txBox="1">
            <a:spLocks/>
          </p:cNvSpPr>
          <p:nvPr/>
        </p:nvSpPr>
        <p:spPr>
          <a:xfrm>
            <a:off x="6273800" y="1556436"/>
            <a:ext cx="5183188" cy="40216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Temperature Sensor</a:t>
            </a:r>
          </a:p>
        </p:txBody>
      </p:sp>
      <p:pic>
        <p:nvPicPr>
          <p:cNvPr id="5" name="Picture 3" descr="Mvc-004x">
            <a:extLst>
              <a:ext uri="{FF2B5EF4-FFF2-40B4-BE49-F238E27FC236}">
                <a16:creationId xmlns:a16="http://schemas.microsoft.com/office/drawing/2014/main" id="{8C83EA70-177F-F1B6-E77F-51F2E6FC8C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7"/>
          <a:stretch/>
        </p:blipFill>
        <p:spPr bwMode="auto">
          <a:xfrm>
            <a:off x="6273800" y="1971677"/>
            <a:ext cx="521208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a16="http://schemas.microsoft.com/office/drawing/2014/main" id="{3538CCF2-4868-1799-181E-E39982EF57D9}"/>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2737891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BA84B1A-7C18-3442-27C2-F97AE9F9169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921" b="921"/>
          <a:stretch>
            <a:fillRect/>
          </a:stretch>
        </p:blipFill>
        <p:spPr/>
      </p:pic>
      <p:pic>
        <p:nvPicPr>
          <p:cNvPr id="9" name="Picture Placeholder 8">
            <a:extLst>
              <a:ext uri="{FF2B5EF4-FFF2-40B4-BE49-F238E27FC236}">
                <a16:creationId xmlns:a16="http://schemas.microsoft.com/office/drawing/2014/main" id="{0385E14D-2F12-0E3E-82B4-621EF304747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942" b="942"/>
          <a:stretch>
            <a:fillRect/>
          </a:stretch>
        </p:blipFill>
        <p:spPr/>
      </p:pic>
      <p:pic>
        <p:nvPicPr>
          <p:cNvPr id="11" name="Picture Placeholder 10">
            <a:extLst>
              <a:ext uri="{FF2B5EF4-FFF2-40B4-BE49-F238E27FC236}">
                <a16:creationId xmlns:a16="http://schemas.microsoft.com/office/drawing/2014/main" id="{D263A1A6-F03D-E1F3-09D6-454D2D030C1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935" b="935"/>
          <a:stretch/>
        </p:blipFill>
        <p:spPr/>
      </p:pic>
      <p:sp>
        <p:nvSpPr>
          <p:cNvPr id="14" name="Title 1">
            <a:extLst>
              <a:ext uri="{FF2B5EF4-FFF2-40B4-BE49-F238E27FC236}">
                <a16:creationId xmlns:a16="http://schemas.microsoft.com/office/drawing/2014/main" id="{23597180-8189-D5A2-BB7F-17EB3047C08D}"/>
              </a:ext>
            </a:extLst>
          </p:cNvPr>
          <p:cNvSpPr>
            <a:spLocks noGrp="1"/>
          </p:cNvSpPr>
          <p:nvPr>
            <p:ph type="body" sz="quarter" idx="14"/>
          </p:nvPr>
        </p:nvSpPr>
        <p:spPr>
          <a:xfrm>
            <a:off x="629920" y="4621557"/>
            <a:ext cx="11327130" cy="1541462"/>
          </a:xfrm>
        </p:spPr>
        <p:txBody>
          <a:bodyPr>
            <a:normAutofit/>
          </a:bodyPr>
          <a:lstStyle/>
          <a:p>
            <a:r>
              <a:rPr lang="en-US" sz="4400" i="0" dirty="0">
                <a:solidFill>
                  <a:schemeClr val="tx2">
                    <a:lumMod val="75000"/>
                  </a:schemeClr>
                </a:solidFill>
                <a:latin typeface="+mj-lt"/>
              </a:rPr>
              <a:t>Lighting</a:t>
            </a:r>
          </a:p>
        </p:txBody>
      </p:sp>
      <p:sp>
        <p:nvSpPr>
          <p:cNvPr id="15" name="TextBox 14">
            <a:extLst>
              <a:ext uri="{FF2B5EF4-FFF2-40B4-BE49-F238E27FC236}">
                <a16:creationId xmlns:a16="http://schemas.microsoft.com/office/drawing/2014/main" id="{97A2AF10-DC74-E4F3-C1A6-E65D0A74C70B}"/>
              </a:ext>
            </a:extLst>
          </p:cNvPr>
          <p:cNvSpPr txBox="1"/>
          <p:nvPr/>
        </p:nvSpPr>
        <p:spPr>
          <a:xfrm>
            <a:off x="6482790" y="4792123"/>
            <a:ext cx="5474260" cy="1200329"/>
          </a:xfrm>
          <a:prstGeom prst="rect">
            <a:avLst/>
          </a:prstGeom>
          <a:noFill/>
        </p:spPr>
        <p:txBody>
          <a:bodyPr wrap="square" rtlCol="0">
            <a:spAutoFit/>
          </a:bodyPr>
          <a:lstStyle/>
          <a:p>
            <a:pPr>
              <a:spcAft>
                <a:spcPts val="600"/>
              </a:spcAft>
            </a:pPr>
            <a:r>
              <a:rPr lang="en-US" sz="2400" i="1" dirty="0"/>
              <a:t>Lighting accounts for 9 percent of a school’s energy use, which translates to about 17% of the school’s electricity bill.</a:t>
            </a:r>
          </a:p>
        </p:txBody>
      </p:sp>
      <p:sp>
        <p:nvSpPr>
          <p:cNvPr id="2" name="Footer Placeholder 1">
            <a:extLst>
              <a:ext uri="{FF2B5EF4-FFF2-40B4-BE49-F238E27FC236}">
                <a16:creationId xmlns:a16="http://schemas.microsoft.com/office/drawing/2014/main" id="{BC050E8D-61F2-6EFF-5CC1-A535BDCE80C1}"/>
              </a:ext>
            </a:extLst>
          </p:cNvPr>
          <p:cNvSpPr>
            <a:spLocks noGrp="1"/>
          </p:cNvSpPr>
          <p:nvPr>
            <p:ph type="ftr" sz="quarter" idx="10"/>
          </p:nvPr>
        </p:nvSpPr>
        <p:spPr/>
        <p:txBody>
          <a:bodyPr/>
          <a:lstStyle/>
          <a:p>
            <a:r>
              <a:rPr lang="en-US"/>
              <a:t>Energy Efficiency and Conservation © NEED 2024</a:t>
            </a:r>
          </a:p>
        </p:txBody>
      </p:sp>
    </p:spTree>
    <p:extLst>
      <p:ext uri="{BB962C8B-B14F-4D97-AF65-F5344CB8AC3E}">
        <p14:creationId xmlns:p14="http://schemas.microsoft.com/office/powerpoint/2010/main" val="2299325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0653-93B5-28FA-2A50-DED2CD414014}"/>
              </a:ext>
            </a:extLst>
          </p:cNvPr>
          <p:cNvSpPr txBox="1">
            <a:spLocks/>
          </p:cNvSpPr>
          <p:nvPr/>
        </p:nvSpPr>
        <p:spPr>
          <a:xfrm>
            <a:off x="397376" y="337645"/>
            <a:ext cx="4195763" cy="34926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sz="4800" dirty="0"/>
              <a:t>Types of Lighting Found in Commercial Buildings</a:t>
            </a:r>
          </a:p>
        </p:txBody>
      </p:sp>
      <p:graphicFrame>
        <p:nvGraphicFramePr>
          <p:cNvPr id="3" name="Content Placeholder 2">
            <a:extLst>
              <a:ext uri="{FF2B5EF4-FFF2-40B4-BE49-F238E27FC236}">
                <a16:creationId xmlns:a16="http://schemas.microsoft.com/office/drawing/2014/main" id="{B1FFDE76-B280-4914-14E5-D39C790A560B}"/>
              </a:ext>
            </a:extLst>
          </p:cNvPr>
          <p:cNvGraphicFramePr>
            <a:graphicFrameLocks/>
          </p:cNvGraphicFramePr>
          <p:nvPr>
            <p:extLst>
              <p:ext uri="{D42A27DB-BD31-4B8C-83A1-F6EECF244321}">
                <p14:modId xmlns:p14="http://schemas.microsoft.com/office/powerpoint/2010/main" val="2284480166"/>
              </p:ext>
            </p:extLst>
          </p:nvPr>
        </p:nvGraphicFramePr>
        <p:xfrm>
          <a:off x="5194107" y="900906"/>
          <a:ext cx="6253162" cy="5056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2EEE26C7-9466-1D16-2DB0-18CE4F8E3F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014" y="3224118"/>
            <a:ext cx="3670489" cy="3664138"/>
          </a:xfrm>
          <a:prstGeom prst="rect">
            <a:avLst/>
          </a:prstGeom>
        </p:spPr>
      </p:pic>
      <p:sp>
        <p:nvSpPr>
          <p:cNvPr id="4" name="Footer Placeholder 3">
            <a:extLst>
              <a:ext uri="{FF2B5EF4-FFF2-40B4-BE49-F238E27FC236}">
                <a16:creationId xmlns:a16="http://schemas.microsoft.com/office/drawing/2014/main" id="{2DBCD912-6894-F002-8F38-6CDC9CC3E7D1}"/>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388765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3FBE-DC4B-9149-F6FE-2F4F87D76065}"/>
              </a:ext>
            </a:extLst>
          </p:cNvPr>
          <p:cNvSpPr>
            <a:spLocks noGrp="1"/>
          </p:cNvSpPr>
          <p:nvPr>
            <p:ph type="title"/>
          </p:nvPr>
        </p:nvSpPr>
        <p:spPr/>
        <p:txBody>
          <a:bodyPr/>
          <a:lstStyle/>
          <a:p>
            <a:r>
              <a:rPr lang="en-US" dirty="0"/>
              <a:t>Fluorescent Lighting</a:t>
            </a:r>
          </a:p>
        </p:txBody>
      </p:sp>
      <p:graphicFrame>
        <p:nvGraphicFramePr>
          <p:cNvPr id="5" name="Content Placeholder 4">
            <a:extLst>
              <a:ext uri="{FF2B5EF4-FFF2-40B4-BE49-F238E27FC236}">
                <a16:creationId xmlns:a16="http://schemas.microsoft.com/office/drawing/2014/main" id="{6DF2E3BF-AB0E-D1C8-DADF-17060EBC3586}"/>
              </a:ext>
            </a:extLst>
          </p:cNvPr>
          <p:cNvGraphicFramePr>
            <a:graphicFrameLocks noGrp="1"/>
          </p:cNvGraphicFramePr>
          <p:nvPr>
            <p:ph idx="1"/>
            <p:extLst>
              <p:ext uri="{D42A27DB-BD31-4B8C-83A1-F6EECF244321}">
                <p14:modId xmlns:p14="http://schemas.microsoft.com/office/powerpoint/2010/main" val="372830389"/>
              </p:ext>
            </p:extLst>
          </p:nvPr>
        </p:nvGraphicFramePr>
        <p:xfrm>
          <a:off x="838200" y="1825624"/>
          <a:ext cx="5257800" cy="4392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MVC-009X">
            <a:extLst>
              <a:ext uri="{FF2B5EF4-FFF2-40B4-BE49-F238E27FC236}">
                <a16:creationId xmlns:a16="http://schemas.microsoft.com/office/drawing/2014/main" id="{C4EFE031-7643-8036-1DA6-AEF090D09514}"/>
              </a:ext>
            </a:extLst>
          </p:cNvPr>
          <p:cNvPicPr>
            <a:picLocks noChangeAspect="1" noChangeArrowheads="1"/>
          </p:cNvPicPr>
          <p:nvPr/>
        </p:nvPicPr>
        <p:blipFill>
          <a:blip r:embed="rId7" cstate="print"/>
          <a:srcRect/>
          <a:stretch>
            <a:fillRect/>
          </a:stretch>
        </p:blipFill>
        <p:spPr bwMode="auto">
          <a:xfrm>
            <a:off x="6342844" y="1946448"/>
            <a:ext cx="5534195" cy="4150646"/>
          </a:xfrm>
          <a:prstGeom prst="rect">
            <a:avLst/>
          </a:prstGeom>
          <a:noFill/>
          <a:ln>
            <a:noFill/>
          </a:ln>
          <a:effectLst/>
        </p:spPr>
      </p:pic>
      <p:sp>
        <p:nvSpPr>
          <p:cNvPr id="3" name="Footer Placeholder 2">
            <a:extLst>
              <a:ext uri="{FF2B5EF4-FFF2-40B4-BE49-F238E27FC236}">
                <a16:creationId xmlns:a16="http://schemas.microsoft.com/office/drawing/2014/main" id="{2E31B3FC-1A3D-A012-C008-15075FEE9507}"/>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1867420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991C1-9CDB-1E85-9BB2-97E72AAC32D1}"/>
              </a:ext>
            </a:extLst>
          </p:cNvPr>
          <p:cNvSpPr>
            <a:spLocks noGrp="1"/>
          </p:cNvSpPr>
          <p:nvPr>
            <p:ph type="title"/>
          </p:nvPr>
        </p:nvSpPr>
        <p:spPr/>
        <p:txBody>
          <a:bodyPr/>
          <a:lstStyle/>
          <a:p>
            <a:r>
              <a:rPr lang="en-US" dirty="0"/>
              <a:t>LED Lighting</a:t>
            </a:r>
          </a:p>
        </p:txBody>
      </p:sp>
      <p:pic>
        <p:nvPicPr>
          <p:cNvPr id="6" name="Content Placeholder 5">
            <a:extLst>
              <a:ext uri="{FF2B5EF4-FFF2-40B4-BE49-F238E27FC236}">
                <a16:creationId xmlns:a16="http://schemas.microsoft.com/office/drawing/2014/main" id="{F46AB777-B1AB-0EC8-79B1-FECFB0B320D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7285" y="1825625"/>
            <a:ext cx="4271430" cy="4351338"/>
          </a:xfrm>
        </p:spPr>
      </p:pic>
      <p:graphicFrame>
        <p:nvGraphicFramePr>
          <p:cNvPr id="7" name="Content Placeholder 6">
            <a:extLst>
              <a:ext uri="{FF2B5EF4-FFF2-40B4-BE49-F238E27FC236}">
                <a16:creationId xmlns:a16="http://schemas.microsoft.com/office/drawing/2014/main" id="{8EA3CB77-318B-B72E-E2B0-130466A96C7F}"/>
              </a:ext>
            </a:extLst>
          </p:cNvPr>
          <p:cNvGraphicFramePr>
            <a:graphicFrameLocks noGrp="1"/>
          </p:cNvGraphicFramePr>
          <p:nvPr>
            <p:ph sz="half" idx="1"/>
            <p:extLst>
              <p:ext uri="{D42A27DB-BD31-4B8C-83A1-F6EECF244321}">
                <p14:modId xmlns:p14="http://schemas.microsoft.com/office/powerpoint/2010/main" val="3612199593"/>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F0E10C5C-7DB3-6B2B-156F-CB7B4DF384F1}"/>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527315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CD3101-5227-8E56-299D-C8AE3D63E5AE}"/>
              </a:ext>
            </a:extLst>
          </p:cNvPr>
          <p:cNvSpPr>
            <a:spLocks noGrp="1"/>
          </p:cNvSpPr>
          <p:nvPr>
            <p:ph type="title"/>
          </p:nvPr>
        </p:nvSpPr>
        <p:spPr/>
        <p:txBody>
          <a:bodyPr/>
          <a:lstStyle/>
          <a:p>
            <a:r>
              <a:rPr lang="en-US" dirty="0"/>
              <a:t>Dimmable LED Lamps (“bulbs”)</a:t>
            </a:r>
          </a:p>
        </p:txBody>
      </p:sp>
      <p:graphicFrame>
        <p:nvGraphicFramePr>
          <p:cNvPr id="7" name="Content Placeholder 6">
            <a:extLst>
              <a:ext uri="{FF2B5EF4-FFF2-40B4-BE49-F238E27FC236}">
                <a16:creationId xmlns:a16="http://schemas.microsoft.com/office/drawing/2014/main" id="{E012F6F1-F10B-7A01-D042-1CA81247B26E}"/>
              </a:ext>
            </a:extLst>
          </p:cNvPr>
          <p:cNvGraphicFramePr>
            <a:graphicFrameLocks noGrp="1"/>
          </p:cNvGraphicFramePr>
          <p:nvPr>
            <p:ph sz="half" idx="1"/>
          </p:nvPr>
        </p:nvGraphicFramePr>
        <p:xfrm>
          <a:off x="838200" y="1584960"/>
          <a:ext cx="10515600" cy="4592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5DC3A53F-1291-D318-BDC2-9B73F1297771}"/>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3194739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AA08-0074-01B1-ADAA-EBC49743C4FC}"/>
              </a:ext>
            </a:extLst>
          </p:cNvPr>
          <p:cNvSpPr>
            <a:spLocks noGrp="1"/>
          </p:cNvSpPr>
          <p:nvPr>
            <p:ph type="title"/>
          </p:nvPr>
        </p:nvSpPr>
        <p:spPr/>
        <p:txBody>
          <a:bodyPr/>
          <a:lstStyle/>
          <a:p>
            <a:r>
              <a:rPr lang="en-US" dirty="0"/>
              <a:t>Building Science</a:t>
            </a:r>
          </a:p>
        </p:txBody>
      </p:sp>
      <p:graphicFrame>
        <p:nvGraphicFramePr>
          <p:cNvPr id="3" name="Diagram 2">
            <a:extLst>
              <a:ext uri="{FF2B5EF4-FFF2-40B4-BE49-F238E27FC236}">
                <a16:creationId xmlns:a16="http://schemas.microsoft.com/office/drawing/2014/main" id="{8F63CEB9-D3B6-29B3-8847-A3B0A009743A}"/>
              </a:ext>
            </a:extLst>
          </p:cNvPr>
          <p:cNvGraphicFramePr/>
          <p:nvPr>
            <p:extLst>
              <p:ext uri="{D42A27DB-BD31-4B8C-83A1-F6EECF244321}">
                <p14:modId xmlns:p14="http://schemas.microsoft.com/office/powerpoint/2010/main" val="2470321405"/>
              </p:ext>
            </p:extLst>
          </p:nvPr>
        </p:nvGraphicFramePr>
        <p:xfrm>
          <a:off x="340360" y="1307641"/>
          <a:ext cx="11394440" cy="480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D9B0655-2CF4-3E39-1DC2-F82C5E87C145}"/>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823312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4FDE-5820-51BC-B2F0-570128C18D51}"/>
              </a:ext>
            </a:extLst>
          </p:cNvPr>
          <p:cNvSpPr>
            <a:spLocks noGrp="1"/>
          </p:cNvSpPr>
          <p:nvPr>
            <p:ph type="title"/>
          </p:nvPr>
        </p:nvSpPr>
        <p:spPr/>
        <p:txBody>
          <a:bodyPr/>
          <a:lstStyle/>
          <a:p>
            <a:r>
              <a:rPr lang="en-US" dirty="0"/>
              <a:t>Plug Loads and Phantom Loads</a:t>
            </a:r>
          </a:p>
        </p:txBody>
      </p:sp>
      <p:pic>
        <p:nvPicPr>
          <p:cNvPr id="3" name="Content Placeholder 6">
            <a:extLst>
              <a:ext uri="{FF2B5EF4-FFF2-40B4-BE49-F238E27FC236}">
                <a16:creationId xmlns:a16="http://schemas.microsoft.com/office/drawing/2014/main" id="{66F951D3-CDD6-D67C-61BC-BF931F54D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062910"/>
            <a:ext cx="3135864" cy="2357022"/>
          </a:xfrm>
          <a:prstGeom prst="rect">
            <a:avLst/>
          </a:prstGeom>
        </p:spPr>
      </p:pic>
      <p:pic>
        <p:nvPicPr>
          <p:cNvPr id="4" name="Picture 3">
            <a:extLst>
              <a:ext uri="{FF2B5EF4-FFF2-40B4-BE49-F238E27FC236}">
                <a16:creationId xmlns:a16="http://schemas.microsoft.com/office/drawing/2014/main" id="{DA78DC4B-8DE5-DECB-05A6-8512AAD4E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488" y="2481194"/>
            <a:ext cx="3019602" cy="1895612"/>
          </a:xfrm>
          <a:prstGeom prst="rect">
            <a:avLst/>
          </a:prstGeom>
        </p:spPr>
      </p:pic>
      <p:pic>
        <p:nvPicPr>
          <p:cNvPr id="5" name="Picture 4">
            <a:extLst>
              <a:ext uri="{FF2B5EF4-FFF2-40B4-BE49-F238E27FC236}">
                <a16:creationId xmlns:a16="http://schemas.microsoft.com/office/drawing/2014/main" id="{3C5D0254-158C-0F02-E22D-A2C2B11BFA2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0283" y="4094682"/>
            <a:ext cx="2294174" cy="2051917"/>
          </a:xfrm>
          <a:prstGeom prst="rect">
            <a:avLst/>
          </a:prstGeom>
        </p:spPr>
      </p:pic>
      <p:pic>
        <p:nvPicPr>
          <p:cNvPr id="6" name="Picture 5">
            <a:extLst>
              <a:ext uri="{FF2B5EF4-FFF2-40B4-BE49-F238E27FC236}">
                <a16:creationId xmlns:a16="http://schemas.microsoft.com/office/drawing/2014/main" id="{755A4321-ADC7-B558-F2FA-2BA6F84348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7653" y="4694678"/>
            <a:ext cx="3513555" cy="1052217"/>
          </a:xfrm>
          <a:prstGeom prst="rect">
            <a:avLst/>
          </a:prstGeom>
        </p:spPr>
      </p:pic>
      <p:pic>
        <p:nvPicPr>
          <p:cNvPr id="7" name="Picture 6" descr="A picture containing text, indoor, electronics, computer&#10;&#10;Description automatically generated">
            <a:extLst>
              <a:ext uri="{FF2B5EF4-FFF2-40B4-BE49-F238E27FC236}">
                <a16:creationId xmlns:a16="http://schemas.microsoft.com/office/drawing/2014/main" id="{2A18E21E-4829-34C2-F580-764E7AE423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397" b="90632" l="2552" r="96288">
                        <a14:foregroundMark x1="36891" y1="3050" x2="49884" y2="7190"/>
                        <a14:foregroundMark x1="49884" y1="7190" x2="63573" y2="4575"/>
                        <a14:foregroundMark x1="63573" y1="4575" x2="96288" y2="13508"/>
                        <a14:foregroundMark x1="35267" y1="2614" x2="36891" y2="15686"/>
                        <a14:foregroundMark x1="36891" y1="15686" x2="49884" y2="20261"/>
                        <a14:foregroundMark x1="49884" y1="20261" x2="51972" y2="20261"/>
                        <a14:foregroundMark x1="9745" y1="26580" x2="82831" y2="82135"/>
                        <a14:foregroundMark x1="82831" y1="82135" x2="87239" y2="84096"/>
                        <a14:foregroundMark x1="83063" y1="27669" x2="7889" y2="84967"/>
                        <a14:foregroundMark x1="3712" y1="21569" x2="2552" y2="90632"/>
                        <a14:foregroundMark x1="9977" y1="83660" x2="22506" y2="83007"/>
                        <a14:foregroundMark x1="22506" y1="83007" x2="54060" y2="83007"/>
                        <a14:foregroundMark x1="54060" y1="83007" x2="65661" y2="74728"/>
                        <a14:foregroundMark x1="65661" y1="74728" x2="29002" y2="65795"/>
                        <a14:foregroundMark x1="29002" y1="65795" x2="69142" y2="54248"/>
                        <a14:foregroundMark x1="69142" y1="54248" x2="60789" y2="39216"/>
                        <a14:foregroundMark x1="60789" y1="39216" x2="34107" y2="40305"/>
                        <a14:foregroundMark x1="34107" y1="40305" x2="11369" y2="31590"/>
                        <a14:foregroundMark x1="11369" y1="31590" x2="14617" y2="47930"/>
                        <a14:foregroundMark x1="14617" y1="47930" x2="28306" y2="66449"/>
                        <a14:foregroundMark x1="28306" y1="66449" x2="45012" y2="77342"/>
                        <a14:foregroundMark x1="45012" y1="77342" x2="62413" y2="69935"/>
                        <a14:foregroundMark x1="62413" y1="69935" x2="75638" y2="68845"/>
                        <a14:foregroundMark x1="75638" y1="68845" x2="83759" y2="59477"/>
                        <a14:foregroundMark x1="83759" y1="59477" x2="82135" y2="45316"/>
                        <a14:foregroundMark x1="82135" y1="45316" x2="72622" y2="33987"/>
                        <a14:foregroundMark x1="72622" y1="33987" x2="27146" y2="26362"/>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833665" y="2351354"/>
            <a:ext cx="3884780" cy="4137155"/>
          </a:xfrm>
          <a:prstGeom prst="rect">
            <a:avLst/>
          </a:prstGeom>
        </p:spPr>
      </p:pic>
      <p:sp>
        <p:nvSpPr>
          <p:cNvPr id="8" name="Footer Placeholder 7">
            <a:extLst>
              <a:ext uri="{FF2B5EF4-FFF2-40B4-BE49-F238E27FC236}">
                <a16:creationId xmlns:a16="http://schemas.microsoft.com/office/drawing/2014/main" id="{4527D727-16AF-3C8D-D963-4006C58D67BC}"/>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3299036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114C30-CF5A-934C-6102-822F66C68859}"/>
              </a:ext>
            </a:extLst>
          </p:cNvPr>
          <p:cNvSpPr txBox="1">
            <a:spLocks/>
          </p:cNvSpPr>
          <p:nvPr/>
        </p:nvSpPr>
        <p:spPr>
          <a:xfrm>
            <a:off x="825500" y="685800"/>
            <a:ext cx="5172075" cy="830788"/>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dirty="0"/>
              <a:t>Plug Loads</a:t>
            </a:r>
          </a:p>
        </p:txBody>
      </p:sp>
      <p:sp>
        <p:nvSpPr>
          <p:cNvPr id="4" name="Text Placeholder 5">
            <a:extLst>
              <a:ext uri="{FF2B5EF4-FFF2-40B4-BE49-F238E27FC236}">
                <a16:creationId xmlns:a16="http://schemas.microsoft.com/office/drawing/2014/main" id="{55385E7C-7C2C-3556-A429-FABA311ED0D7}"/>
              </a:ext>
            </a:extLst>
          </p:cNvPr>
          <p:cNvSpPr txBox="1">
            <a:spLocks/>
          </p:cNvSpPr>
          <p:nvPr/>
        </p:nvSpPr>
        <p:spPr>
          <a:xfrm>
            <a:off x="825500" y="1765300"/>
            <a:ext cx="5172075" cy="45339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t>Students count electrical devices</a:t>
            </a:r>
          </a:p>
          <a:p>
            <a:pPr marL="342900" indent="-342900"/>
            <a:r>
              <a:rPr lang="en-US" dirty="0"/>
              <a:t>Students estimate number of hours per week device is used</a:t>
            </a:r>
          </a:p>
          <a:p>
            <a:pPr marL="342900" indent="-342900"/>
            <a:r>
              <a:rPr lang="en-US" dirty="0"/>
              <a:t>Excel spreadsheet uses formulas to compute cost</a:t>
            </a:r>
          </a:p>
          <a:p>
            <a:pPr marL="342900" indent="-342900"/>
            <a:r>
              <a:rPr lang="en-US" dirty="0"/>
              <a:t>Students can use the UL plate on a device, or a Kill-a-Watt meter to collect real power data</a:t>
            </a:r>
          </a:p>
          <a:p>
            <a:endParaRPr lang="en-US" dirty="0"/>
          </a:p>
        </p:txBody>
      </p:sp>
      <p:sp>
        <p:nvSpPr>
          <p:cNvPr id="5" name="Footer Placeholder 4">
            <a:extLst>
              <a:ext uri="{FF2B5EF4-FFF2-40B4-BE49-F238E27FC236}">
                <a16:creationId xmlns:a16="http://schemas.microsoft.com/office/drawing/2014/main" id="{8D2AF648-7765-8244-5732-7B032E632F5D}"/>
              </a:ext>
            </a:extLst>
          </p:cNvPr>
          <p:cNvSpPr>
            <a:spLocks noGrp="1"/>
          </p:cNvSpPr>
          <p:nvPr>
            <p:ph type="ftr" sz="quarter" idx="11"/>
          </p:nvPr>
        </p:nvSpPr>
        <p:spPr/>
        <p:txBody>
          <a:bodyPr/>
          <a:lstStyle/>
          <a:p>
            <a:r>
              <a:rPr lang="en-US"/>
              <a:t>Energy Efficiency and Conservation © NEED 2024</a:t>
            </a:r>
          </a:p>
        </p:txBody>
      </p:sp>
      <p:pic>
        <p:nvPicPr>
          <p:cNvPr id="7" name="Picture 6">
            <a:extLst>
              <a:ext uri="{FF2B5EF4-FFF2-40B4-BE49-F238E27FC236}">
                <a16:creationId xmlns:a16="http://schemas.microsoft.com/office/drawing/2014/main" id="{F41358A2-80D9-737B-DC3A-E074AD379A49}"/>
              </a:ext>
            </a:extLst>
          </p:cNvPr>
          <p:cNvPicPr>
            <a:picLocks noChangeAspect="1"/>
          </p:cNvPicPr>
          <p:nvPr/>
        </p:nvPicPr>
        <p:blipFill>
          <a:blip r:embed="rId2"/>
          <a:stretch>
            <a:fillRect/>
          </a:stretch>
        </p:blipFill>
        <p:spPr>
          <a:xfrm>
            <a:off x="5997575" y="1586299"/>
            <a:ext cx="5821768" cy="44061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1712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6ACA-EA52-B98A-6E39-29F2AC5FCBCC}"/>
              </a:ext>
            </a:extLst>
          </p:cNvPr>
          <p:cNvSpPr txBox="1">
            <a:spLocks/>
          </p:cNvSpPr>
          <p:nvPr/>
        </p:nvSpPr>
        <p:spPr>
          <a:xfrm>
            <a:off x="812800" y="491948"/>
            <a:ext cx="10541000" cy="876653"/>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a:t>Student Energy Audit</a:t>
            </a:r>
            <a:endParaRPr lang="en-US" dirty="0"/>
          </a:p>
        </p:txBody>
      </p:sp>
      <p:graphicFrame>
        <p:nvGraphicFramePr>
          <p:cNvPr id="5" name="Diagram 4">
            <a:extLst>
              <a:ext uri="{FF2B5EF4-FFF2-40B4-BE49-F238E27FC236}">
                <a16:creationId xmlns:a16="http://schemas.microsoft.com/office/drawing/2014/main" id="{D42174A5-A7E3-853F-E3B0-364975B9957D}"/>
              </a:ext>
            </a:extLst>
          </p:cNvPr>
          <p:cNvGraphicFramePr/>
          <p:nvPr>
            <p:extLst>
              <p:ext uri="{D42A27DB-BD31-4B8C-83A1-F6EECF244321}">
                <p14:modId xmlns:p14="http://schemas.microsoft.com/office/powerpoint/2010/main" val="2654556792"/>
              </p:ext>
            </p:extLst>
          </p:nvPr>
        </p:nvGraphicFramePr>
        <p:xfrm>
          <a:off x="825500" y="1936253"/>
          <a:ext cx="6205220" cy="407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group of people in a room&#10;&#10;Description generated with very high confidence">
            <a:extLst>
              <a:ext uri="{FF2B5EF4-FFF2-40B4-BE49-F238E27FC236}">
                <a16:creationId xmlns:a16="http://schemas.microsoft.com/office/drawing/2014/main" id="{05E7823F-364C-060D-60DC-89076024178F}"/>
              </a:ext>
            </a:extLst>
          </p:cNvPr>
          <p:cNvPicPr>
            <a:picLocks noChangeAspect="1"/>
          </p:cNvPicPr>
          <p:nvPr/>
        </p:nvPicPr>
        <p:blipFill rotWithShape="1">
          <a:blip r:embed="rId7">
            <a:extLst>
              <a:ext uri="{28A0092B-C50C-407E-A947-70E740481C1C}">
                <a14:useLocalDpi xmlns:a14="http://schemas.microsoft.com/office/drawing/2010/main" val="0"/>
              </a:ext>
            </a:extLst>
          </a:blip>
          <a:srcRect l="3277" t="10256" b="27180"/>
          <a:stretch/>
        </p:blipFill>
        <p:spPr>
          <a:xfrm>
            <a:off x="7169834" y="1936253"/>
            <a:ext cx="4728795" cy="4078325"/>
          </a:xfrm>
          <a:prstGeom prst="rect">
            <a:avLst/>
          </a:prstGeom>
        </p:spPr>
      </p:pic>
      <p:sp>
        <p:nvSpPr>
          <p:cNvPr id="3" name="Footer Placeholder 2">
            <a:extLst>
              <a:ext uri="{FF2B5EF4-FFF2-40B4-BE49-F238E27FC236}">
                <a16:creationId xmlns:a16="http://schemas.microsoft.com/office/drawing/2014/main" id="{33599A96-6948-F9FB-465D-34D26555EB1E}"/>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135490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E81B-ED24-BD6B-771E-A56ADA1A4239}"/>
              </a:ext>
            </a:extLst>
          </p:cNvPr>
          <p:cNvSpPr>
            <a:spLocks noGrp="1"/>
          </p:cNvSpPr>
          <p:nvPr>
            <p:ph type="title"/>
          </p:nvPr>
        </p:nvSpPr>
        <p:spPr/>
        <p:txBody>
          <a:bodyPr/>
          <a:lstStyle/>
          <a:p>
            <a:r>
              <a:rPr lang="en-US" dirty="0"/>
              <a:t>Two Sides, Same Coin</a:t>
            </a:r>
          </a:p>
        </p:txBody>
      </p:sp>
      <p:sp>
        <p:nvSpPr>
          <p:cNvPr id="3" name="Text Placeholder 2">
            <a:extLst>
              <a:ext uri="{FF2B5EF4-FFF2-40B4-BE49-F238E27FC236}">
                <a16:creationId xmlns:a16="http://schemas.microsoft.com/office/drawing/2014/main" id="{64D1613A-4D9D-4491-506F-CD289702E9E9}"/>
              </a:ext>
            </a:extLst>
          </p:cNvPr>
          <p:cNvSpPr>
            <a:spLocks noGrp="1"/>
          </p:cNvSpPr>
          <p:nvPr>
            <p:ph type="body" idx="1"/>
          </p:nvPr>
        </p:nvSpPr>
        <p:spPr/>
        <p:txBody>
          <a:bodyPr/>
          <a:lstStyle/>
          <a:p>
            <a:r>
              <a:rPr lang="en-US" dirty="0"/>
              <a:t>Energy Efficiency</a:t>
            </a:r>
          </a:p>
        </p:txBody>
      </p:sp>
      <p:graphicFrame>
        <p:nvGraphicFramePr>
          <p:cNvPr id="7" name="Content Placeholder 6">
            <a:extLst>
              <a:ext uri="{FF2B5EF4-FFF2-40B4-BE49-F238E27FC236}">
                <a16:creationId xmlns:a16="http://schemas.microsoft.com/office/drawing/2014/main" id="{E28BAC66-6933-3C0E-B794-643C03EF1251}"/>
              </a:ext>
            </a:extLst>
          </p:cNvPr>
          <p:cNvGraphicFramePr>
            <a:graphicFrameLocks noGrp="1"/>
          </p:cNvGraphicFramePr>
          <p:nvPr>
            <p:ph sz="half" idx="2"/>
          </p:nvPr>
        </p:nvGraphicFramePr>
        <p:xfrm>
          <a:off x="839788" y="2277480"/>
          <a:ext cx="5157787" cy="412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FDBEF40D-83E4-E3C5-DBDA-68E92FBC180B}"/>
              </a:ext>
            </a:extLst>
          </p:cNvPr>
          <p:cNvSpPr>
            <a:spLocks noGrp="1"/>
          </p:cNvSpPr>
          <p:nvPr>
            <p:ph type="body" sz="quarter" idx="3"/>
          </p:nvPr>
        </p:nvSpPr>
        <p:spPr/>
        <p:txBody>
          <a:bodyPr/>
          <a:lstStyle/>
          <a:p>
            <a:r>
              <a:rPr lang="en-US" dirty="0"/>
              <a:t>Energy Conservation</a:t>
            </a:r>
          </a:p>
        </p:txBody>
      </p:sp>
      <p:graphicFrame>
        <p:nvGraphicFramePr>
          <p:cNvPr id="8" name="Content Placeholder 7">
            <a:extLst>
              <a:ext uri="{FF2B5EF4-FFF2-40B4-BE49-F238E27FC236}">
                <a16:creationId xmlns:a16="http://schemas.microsoft.com/office/drawing/2014/main" id="{21E31932-A93E-2885-1999-312C04FA9858}"/>
              </a:ext>
            </a:extLst>
          </p:cNvPr>
          <p:cNvGraphicFramePr>
            <a:graphicFrameLocks noGrp="1"/>
          </p:cNvGraphicFramePr>
          <p:nvPr>
            <p:ph sz="quarter" idx="4"/>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Footer Placeholder 3">
            <a:extLst>
              <a:ext uri="{FF2B5EF4-FFF2-40B4-BE49-F238E27FC236}">
                <a16:creationId xmlns:a16="http://schemas.microsoft.com/office/drawing/2014/main" id="{4466B99D-58A9-3438-69F2-6F64C6A8CCE3}"/>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2579929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9A81E2B-6C7D-61E8-4B03-210012A4F64C}"/>
              </a:ext>
            </a:extLst>
          </p:cNvPr>
          <p:cNvSpPr txBox="1">
            <a:spLocks/>
          </p:cNvSpPr>
          <p:nvPr/>
        </p:nvSpPr>
        <p:spPr>
          <a:xfrm>
            <a:off x="825500" y="685800"/>
            <a:ext cx="5172075" cy="830788"/>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a:t>Light Meter</a:t>
            </a:r>
            <a:endParaRPr lang="en-US" dirty="0"/>
          </a:p>
        </p:txBody>
      </p:sp>
      <p:sp>
        <p:nvSpPr>
          <p:cNvPr id="3" name="Text Placeholder 3">
            <a:extLst>
              <a:ext uri="{FF2B5EF4-FFF2-40B4-BE49-F238E27FC236}">
                <a16:creationId xmlns:a16="http://schemas.microsoft.com/office/drawing/2014/main" id="{6716AF7B-EDDE-0FAE-934D-3C5905427F87}"/>
              </a:ext>
            </a:extLst>
          </p:cNvPr>
          <p:cNvSpPr txBox="1">
            <a:spLocks/>
          </p:cNvSpPr>
          <p:nvPr/>
        </p:nvSpPr>
        <p:spPr>
          <a:xfrm>
            <a:off x="825500" y="1791878"/>
            <a:ext cx="5157787" cy="2073806"/>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en-US" dirty="0"/>
              <a:t>A </a:t>
            </a:r>
            <a:r>
              <a:rPr lang="en-US" b="1" dirty="0"/>
              <a:t>light meter measures</a:t>
            </a:r>
            <a:r>
              <a:rPr lang="en-US" dirty="0"/>
              <a:t> the amount of </a:t>
            </a:r>
            <a:r>
              <a:rPr lang="en-US" b="1" dirty="0"/>
              <a:t>light</a:t>
            </a:r>
            <a:r>
              <a:rPr lang="en-US" dirty="0"/>
              <a:t> in a space in units of foot candles. Spaces that are overly lit may be using more energy than necessary.</a:t>
            </a:r>
          </a:p>
          <a:p>
            <a:pPr marL="0" indent="0">
              <a:lnSpc>
                <a:spcPct val="120000"/>
              </a:lnSpc>
              <a:buNone/>
            </a:pPr>
            <a:endParaRPr lang="en-US" dirty="0"/>
          </a:p>
        </p:txBody>
      </p:sp>
      <p:pic>
        <p:nvPicPr>
          <p:cNvPr id="4" name="Picture 3">
            <a:extLst>
              <a:ext uri="{FF2B5EF4-FFF2-40B4-BE49-F238E27FC236}">
                <a16:creationId xmlns:a16="http://schemas.microsoft.com/office/drawing/2014/main" id="{B6F49A3C-ACB7-43AD-A096-92EE11D20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46" t="12682" r="52020"/>
          <a:stretch>
            <a:fillRect/>
          </a:stretch>
        </p:blipFill>
        <p:spPr bwMode="auto">
          <a:xfrm>
            <a:off x="7253286" y="380999"/>
            <a:ext cx="3821113" cy="613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6" name="Picture 5" descr="A cartoon sun holding two devices&#10;&#10;Description automatically generated with low confidence">
            <a:extLst>
              <a:ext uri="{FF2B5EF4-FFF2-40B4-BE49-F238E27FC236}">
                <a16:creationId xmlns:a16="http://schemas.microsoft.com/office/drawing/2014/main" id="{8E9DF01E-15FC-FC2C-088F-AA13F8E62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731" y="3356422"/>
            <a:ext cx="3305269" cy="3305269"/>
          </a:xfrm>
          <a:prstGeom prst="rect">
            <a:avLst/>
          </a:prstGeom>
        </p:spPr>
      </p:pic>
      <p:sp>
        <p:nvSpPr>
          <p:cNvPr id="5" name="Footer Placeholder 4">
            <a:extLst>
              <a:ext uri="{FF2B5EF4-FFF2-40B4-BE49-F238E27FC236}">
                <a16:creationId xmlns:a16="http://schemas.microsoft.com/office/drawing/2014/main" id="{6E459388-BAF2-D3D0-4D02-9DDDA3845081}"/>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2011150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54390F1-B2A0-3FE6-7661-B318D3C254B5}"/>
              </a:ext>
            </a:extLst>
          </p:cNvPr>
          <p:cNvSpPr txBox="1">
            <a:spLocks/>
          </p:cNvSpPr>
          <p:nvPr/>
        </p:nvSpPr>
        <p:spPr>
          <a:xfrm>
            <a:off x="825500" y="685800"/>
            <a:ext cx="5172075" cy="830788"/>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a:t>Hygrometer</a:t>
            </a:r>
            <a:endParaRPr lang="en-US" dirty="0"/>
          </a:p>
        </p:txBody>
      </p:sp>
      <p:sp>
        <p:nvSpPr>
          <p:cNvPr id="3" name="Text Placeholder 3">
            <a:extLst>
              <a:ext uri="{FF2B5EF4-FFF2-40B4-BE49-F238E27FC236}">
                <a16:creationId xmlns:a16="http://schemas.microsoft.com/office/drawing/2014/main" id="{A0E0EF4F-C044-738B-2CE2-0B14048FF029}"/>
              </a:ext>
            </a:extLst>
          </p:cNvPr>
          <p:cNvSpPr txBox="1">
            <a:spLocks/>
          </p:cNvSpPr>
          <p:nvPr/>
        </p:nvSpPr>
        <p:spPr>
          <a:xfrm>
            <a:off x="825500" y="1756709"/>
            <a:ext cx="5157787" cy="2073806"/>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en-US" dirty="0"/>
              <a:t>A </a:t>
            </a:r>
            <a:r>
              <a:rPr lang="en-US" b="1" dirty="0"/>
              <a:t>hygrometer</a:t>
            </a:r>
            <a:r>
              <a:rPr lang="en-US" dirty="0"/>
              <a:t> measures relative </a:t>
            </a:r>
            <a:r>
              <a:rPr lang="en-US" b="1" dirty="0"/>
              <a:t>humidity</a:t>
            </a:r>
            <a:r>
              <a:rPr lang="en-US" dirty="0"/>
              <a:t>. Warmer air can hold more moisture, so if cold air is heated, it will feel very dry unless humidified.</a:t>
            </a:r>
          </a:p>
          <a:p>
            <a:pPr marL="0" indent="0">
              <a:lnSpc>
                <a:spcPct val="120000"/>
              </a:lnSpc>
              <a:buNone/>
            </a:pPr>
            <a:endParaRPr lang="en-US" dirty="0"/>
          </a:p>
        </p:txBody>
      </p:sp>
      <p:pic>
        <p:nvPicPr>
          <p:cNvPr id="4" name="Picture 2" descr="G:\NEED\NEED Materials\PPTs\Images\HygrometerPen.png">
            <a:extLst>
              <a:ext uri="{FF2B5EF4-FFF2-40B4-BE49-F238E27FC236}">
                <a16:creationId xmlns:a16="http://schemas.microsoft.com/office/drawing/2014/main" id="{9829971B-7C10-7EEA-4464-9073468F7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83467">
            <a:off x="8267762" y="451482"/>
            <a:ext cx="1070541" cy="61978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cartoon, green&#10;&#10;Description automatically generated">
            <a:extLst>
              <a:ext uri="{FF2B5EF4-FFF2-40B4-BE49-F238E27FC236}">
                <a16:creationId xmlns:a16="http://schemas.microsoft.com/office/drawing/2014/main" id="{555E1A04-3B5A-E50D-7358-A6BEFDAFB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403" y="3352575"/>
            <a:ext cx="4173855" cy="3475683"/>
          </a:xfrm>
          <a:prstGeom prst="rect">
            <a:avLst/>
          </a:prstGeom>
        </p:spPr>
      </p:pic>
      <p:sp>
        <p:nvSpPr>
          <p:cNvPr id="5" name="Footer Placeholder 4">
            <a:extLst>
              <a:ext uri="{FF2B5EF4-FFF2-40B4-BE49-F238E27FC236}">
                <a16:creationId xmlns:a16="http://schemas.microsoft.com/office/drawing/2014/main" id="{5DD075AC-2A8E-D2EC-5A66-6F57CF22107B}"/>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4196815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3ECA7F2-0DFA-7EC7-A036-89B5B97AE380}"/>
              </a:ext>
            </a:extLst>
          </p:cNvPr>
          <p:cNvSpPr txBox="1">
            <a:spLocks/>
          </p:cNvSpPr>
          <p:nvPr/>
        </p:nvSpPr>
        <p:spPr>
          <a:xfrm>
            <a:off x="825500" y="685800"/>
            <a:ext cx="5172075" cy="830788"/>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a:t>Digital Thermometer</a:t>
            </a:r>
            <a:endParaRPr lang="en-US" dirty="0"/>
          </a:p>
        </p:txBody>
      </p:sp>
      <p:sp>
        <p:nvSpPr>
          <p:cNvPr id="3" name="Text Placeholder 3">
            <a:extLst>
              <a:ext uri="{FF2B5EF4-FFF2-40B4-BE49-F238E27FC236}">
                <a16:creationId xmlns:a16="http://schemas.microsoft.com/office/drawing/2014/main" id="{21A52106-E81D-0831-923D-C257CBF9D685}"/>
              </a:ext>
            </a:extLst>
          </p:cNvPr>
          <p:cNvSpPr txBox="1">
            <a:spLocks/>
          </p:cNvSpPr>
          <p:nvPr/>
        </p:nvSpPr>
        <p:spPr>
          <a:xfrm>
            <a:off x="839788" y="1636005"/>
            <a:ext cx="5157787" cy="42836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dirty="0"/>
              <a:t>The </a:t>
            </a:r>
            <a:r>
              <a:rPr lang="en-US" b="1" dirty="0"/>
              <a:t>digital thermometer </a:t>
            </a:r>
            <a:r>
              <a:rPr lang="en-US" dirty="0"/>
              <a:t>can be used to tell if a room is of the appropriate </a:t>
            </a:r>
            <a:r>
              <a:rPr lang="en-US" b="1" dirty="0"/>
              <a:t>temperature</a:t>
            </a:r>
            <a:r>
              <a:rPr lang="en-US" dirty="0"/>
              <a:t>, and compare how spaces may be infiltrated by thermal energy or moving air.  Waterproof versions can also help check the temperature setting of your water heating system.</a:t>
            </a:r>
          </a:p>
          <a:p>
            <a:pPr marL="0" indent="0">
              <a:buNone/>
            </a:pPr>
            <a:endParaRPr lang="en-US" dirty="0"/>
          </a:p>
        </p:txBody>
      </p:sp>
      <p:pic>
        <p:nvPicPr>
          <p:cNvPr id="4" name="Picture 2" descr="G:\NEED\NEED Materials\2014 Final Curriculum\Learning and Conserving - Teacher\Links\thermometer.jpg">
            <a:extLst>
              <a:ext uri="{FF2B5EF4-FFF2-40B4-BE49-F238E27FC236}">
                <a16:creationId xmlns:a16="http://schemas.microsoft.com/office/drawing/2014/main" id="{A96C84A2-A0AB-6F50-07C6-09A3F3802C6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330200"/>
            <a:ext cx="3860800" cy="635163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DB122536-028F-D41D-8FE9-84EF4268DF69}"/>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4149493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8664F7F-1572-D5FB-027E-F53387D9442C}"/>
              </a:ext>
            </a:extLst>
          </p:cNvPr>
          <p:cNvSpPr txBox="1">
            <a:spLocks/>
          </p:cNvSpPr>
          <p:nvPr/>
        </p:nvSpPr>
        <p:spPr>
          <a:xfrm>
            <a:off x="825500" y="685800"/>
            <a:ext cx="5172075" cy="830788"/>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a:t>Kill A Watt™ meter</a:t>
            </a:r>
            <a:endParaRPr lang="en-US" dirty="0"/>
          </a:p>
        </p:txBody>
      </p:sp>
      <p:sp>
        <p:nvSpPr>
          <p:cNvPr id="3" name="Text Placeholder 3">
            <a:extLst>
              <a:ext uri="{FF2B5EF4-FFF2-40B4-BE49-F238E27FC236}">
                <a16:creationId xmlns:a16="http://schemas.microsoft.com/office/drawing/2014/main" id="{8764E4C7-9D58-8252-CC78-6AE90DEDCFFA}"/>
              </a:ext>
            </a:extLst>
          </p:cNvPr>
          <p:cNvSpPr txBox="1">
            <a:spLocks/>
          </p:cNvSpPr>
          <p:nvPr/>
        </p:nvSpPr>
        <p:spPr>
          <a:xfrm>
            <a:off x="839788" y="1545694"/>
            <a:ext cx="5157787" cy="42836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This tool allows you to </a:t>
            </a:r>
            <a:r>
              <a:rPr lang="en-US" b="1" dirty="0"/>
              <a:t>measure </a:t>
            </a:r>
            <a:r>
              <a:rPr lang="en-US" dirty="0"/>
              <a:t>how much </a:t>
            </a:r>
            <a:r>
              <a:rPr lang="en-US" b="1" dirty="0"/>
              <a:t>power</a:t>
            </a:r>
            <a:r>
              <a:rPr lang="en-US" dirty="0"/>
              <a:t> (Watts) an electrical device uses at any given time. By changing the display, it will also measure kWh consumed over a period of time. </a:t>
            </a:r>
          </a:p>
          <a:p>
            <a:pPr marL="0" indent="0">
              <a:lnSpc>
                <a:spcPct val="100000"/>
              </a:lnSpc>
              <a:buNone/>
            </a:pPr>
            <a:endParaRPr lang="en-US" dirty="0"/>
          </a:p>
        </p:txBody>
      </p:sp>
      <p:pic>
        <p:nvPicPr>
          <p:cNvPr id="4" name="Picture 3" descr="KillAWattMeter.jpg">
            <a:extLst>
              <a:ext uri="{FF2B5EF4-FFF2-40B4-BE49-F238E27FC236}">
                <a16:creationId xmlns:a16="http://schemas.microsoft.com/office/drawing/2014/main" id="{8B77CFCF-3F4C-30B5-F7B1-5F4547ADCA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0324" y="685800"/>
            <a:ext cx="2606675" cy="554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clipart, sketch, illustration, cartoon&#10;&#10;Description automatically generated">
            <a:extLst>
              <a:ext uri="{FF2B5EF4-FFF2-40B4-BE49-F238E27FC236}">
                <a16:creationId xmlns:a16="http://schemas.microsoft.com/office/drawing/2014/main" id="{E28E0B55-186F-4E9D-58B0-5738FE150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3950418"/>
            <a:ext cx="5157787" cy="2723775"/>
          </a:xfrm>
          <a:prstGeom prst="rect">
            <a:avLst/>
          </a:prstGeom>
        </p:spPr>
      </p:pic>
      <p:sp>
        <p:nvSpPr>
          <p:cNvPr id="5" name="Footer Placeholder 4">
            <a:extLst>
              <a:ext uri="{FF2B5EF4-FFF2-40B4-BE49-F238E27FC236}">
                <a16:creationId xmlns:a16="http://schemas.microsoft.com/office/drawing/2014/main" id="{342BD044-2E4E-E71F-74B8-9D02DC460573}"/>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2923905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88EF726-A93B-7FB7-D871-26FA4DD609B3}"/>
              </a:ext>
            </a:extLst>
          </p:cNvPr>
          <p:cNvSpPr txBox="1">
            <a:spLocks/>
          </p:cNvSpPr>
          <p:nvPr/>
        </p:nvSpPr>
        <p:spPr>
          <a:xfrm>
            <a:off x="825501" y="762000"/>
            <a:ext cx="4000500" cy="1282700"/>
          </a:xfrm>
          <a:prstGeom prst="rect">
            <a:avLst/>
          </a:prstGeom>
        </p:spPr>
        <p:txBody>
          <a:bodyPr>
            <a:normAutofit fontScale="90000"/>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a:t>Energy Efficiency: The Assessment</a:t>
            </a:r>
            <a:endParaRPr lang="en-US" dirty="0"/>
          </a:p>
        </p:txBody>
      </p:sp>
      <p:pic>
        <p:nvPicPr>
          <p:cNvPr id="3" name="Picture 2" descr="A screenshot of a computer&#10;&#10;Description generated with very high confidence">
            <a:extLst>
              <a:ext uri="{FF2B5EF4-FFF2-40B4-BE49-F238E27FC236}">
                <a16:creationId xmlns:a16="http://schemas.microsoft.com/office/drawing/2014/main" id="{7B896747-E8D8-4BA5-973E-7921C3368A55}"/>
              </a:ext>
            </a:extLst>
          </p:cNvPr>
          <p:cNvPicPr>
            <a:picLocks noChangeAspect="1"/>
          </p:cNvPicPr>
          <p:nvPr/>
        </p:nvPicPr>
        <p:blipFill rotWithShape="1">
          <a:blip r:embed="rId2">
            <a:extLst>
              <a:ext uri="{28A0092B-C50C-407E-A947-70E740481C1C}">
                <a14:useLocalDpi xmlns:a14="http://schemas.microsoft.com/office/drawing/2010/main" val="0"/>
              </a:ext>
            </a:extLst>
          </a:blip>
          <a:srcRect l="1817" t="1181" r="1915" b="2450"/>
          <a:stretch/>
        </p:blipFill>
        <p:spPr>
          <a:xfrm>
            <a:off x="6380917" y="325120"/>
            <a:ext cx="4826125" cy="6248400"/>
          </a:xfrm>
          <a:prstGeom prst="rect">
            <a:avLst/>
          </a:prstGeom>
        </p:spPr>
      </p:pic>
      <p:pic>
        <p:nvPicPr>
          <p:cNvPr id="5" name="Picture 4" descr="A picture containing cartoon, clipart, drawing, illustration&#10;&#10;Description automatically generated">
            <a:extLst>
              <a:ext uri="{FF2B5EF4-FFF2-40B4-BE49-F238E27FC236}">
                <a16:creationId xmlns:a16="http://schemas.microsoft.com/office/drawing/2014/main" id="{D6F743E3-825A-6290-4964-169DA74CC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5501" y="2581910"/>
            <a:ext cx="3629025" cy="3848100"/>
          </a:xfrm>
          <a:prstGeom prst="rect">
            <a:avLst/>
          </a:prstGeom>
        </p:spPr>
      </p:pic>
      <p:sp>
        <p:nvSpPr>
          <p:cNvPr id="4" name="Footer Placeholder 3">
            <a:extLst>
              <a:ext uri="{FF2B5EF4-FFF2-40B4-BE49-F238E27FC236}">
                <a16:creationId xmlns:a16="http://schemas.microsoft.com/office/drawing/2014/main" id="{39750B3C-46E9-C7A4-9945-6FD20249594B}"/>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189844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B8F2-01FA-ED1A-9AC2-0222417E701A}"/>
              </a:ext>
            </a:extLst>
          </p:cNvPr>
          <p:cNvSpPr>
            <a:spLocks noGrp="1"/>
          </p:cNvSpPr>
          <p:nvPr>
            <p:ph type="title"/>
          </p:nvPr>
        </p:nvSpPr>
        <p:spPr/>
        <p:txBody>
          <a:bodyPr/>
          <a:lstStyle/>
          <a:p>
            <a:r>
              <a:rPr lang="en-US" dirty="0"/>
              <a:t>Benefits of Good Energy Management</a:t>
            </a:r>
          </a:p>
        </p:txBody>
      </p:sp>
      <p:graphicFrame>
        <p:nvGraphicFramePr>
          <p:cNvPr id="4" name="Content Placeholder 3">
            <a:extLst>
              <a:ext uri="{FF2B5EF4-FFF2-40B4-BE49-F238E27FC236}">
                <a16:creationId xmlns:a16="http://schemas.microsoft.com/office/drawing/2014/main" id="{67B0D5B3-B302-C823-BCD1-C4925A04678E}"/>
              </a:ext>
            </a:extLst>
          </p:cNvPr>
          <p:cNvGraphicFramePr>
            <a:graphicFrameLocks noGrp="1"/>
          </p:cNvGraphicFramePr>
          <p:nvPr>
            <p:ph idx="1"/>
            <p:extLst>
              <p:ext uri="{D42A27DB-BD31-4B8C-83A1-F6EECF244321}">
                <p14:modId xmlns:p14="http://schemas.microsoft.com/office/powerpoint/2010/main" val="2774776140"/>
              </p:ext>
            </p:extLst>
          </p:nvPr>
        </p:nvGraphicFramePr>
        <p:xfrm>
          <a:off x="838200" y="1534160"/>
          <a:ext cx="10515600" cy="4642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3A569223-490F-95B8-55E2-77F84EFDEB18}"/>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40184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A258-EF8B-8F56-2F4A-1BF2039633D5}"/>
              </a:ext>
            </a:extLst>
          </p:cNvPr>
          <p:cNvSpPr>
            <a:spLocks noGrp="1"/>
          </p:cNvSpPr>
          <p:nvPr>
            <p:ph type="title"/>
          </p:nvPr>
        </p:nvSpPr>
        <p:spPr/>
        <p:txBody>
          <a:bodyPr/>
          <a:lstStyle/>
          <a:p>
            <a:r>
              <a:rPr lang="en-US" dirty="0"/>
              <a:t>Energy Costs for U.S. Schools</a:t>
            </a:r>
          </a:p>
        </p:txBody>
      </p:sp>
      <p:graphicFrame>
        <p:nvGraphicFramePr>
          <p:cNvPr id="3" name="Content Placeholder 3">
            <a:extLst>
              <a:ext uri="{FF2B5EF4-FFF2-40B4-BE49-F238E27FC236}">
                <a16:creationId xmlns:a16="http://schemas.microsoft.com/office/drawing/2014/main" id="{6B286671-03F0-E7D0-99DF-BA281E80F525}"/>
              </a:ext>
            </a:extLst>
          </p:cNvPr>
          <p:cNvGraphicFramePr>
            <a:graphicFrameLocks/>
          </p:cNvGraphicFramePr>
          <p:nvPr>
            <p:extLst>
              <p:ext uri="{D42A27DB-BD31-4B8C-83A1-F6EECF244321}">
                <p14:modId xmlns:p14="http://schemas.microsoft.com/office/powerpoint/2010/main" val="149375923"/>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AA34DC2-C536-1B23-F160-97426EDE798D}"/>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212134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949A-5AC4-CAE9-A627-1FDF9A38A826}"/>
              </a:ext>
            </a:extLst>
          </p:cNvPr>
          <p:cNvSpPr>
            <a:spLocks noGrp="1"/>
          </p:cNvSpPr>
          <p:nvPr>
            <p:ph type="title"/>
          </p:nvPr>
        </p:nvSpPr>
        <p:spPr/>
        <p:txBody>
          <a:bodyPr/>
          <a:lstStyle/>
          <a:p>
            <a:r>
              <a:rPr lang="en-US" dirty="0"/>
              <a:t>What is Energy Star?</a:t>
            </a:r>
          </a:p>
        </p:txBody>
      </p:sp>
      <p:pic>
        <p:nvPicPr>
          <p:cNvPr id="6" name="Content Placeholder 5">
            <a:extLst>
              <a:ext uri="{FF2B5EF4-FFF2-40B4-BE49-F238E27FC236}">
                <a16:creationId xmlns:a16="http://schemas.microsoft.com/office/drawing/2014/main" id="{9E2C7661-F722-F168-096C-2457E376B51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38669" y="1825625"/>
            <a:ext cx="4248662" cy="4351338"/>
          </a:xfrm>
        </p:spPr>
      </p:pic>
      <p:graphicFrame>
        <p:nvGraphicFramePr>
          <p:cNvPr id="3" name="Content Placeholder 2">
            <a:extLst>
              <a:ext uri="{FF2B5EF4-FFF2-40B4-BE49-F238E27FC236}">
                <a16:creationId xmlns:a16="http://schemas.microsoft.com/office/drawing/2014/main" id="{1DDDFE08-BB41-7255-7E91-16E189BBEA1F}"/>
              </a:ext>
            </a:extLst>
          </p:cNvPr>
          <p:cNvGraphicFramePr>
            <a:graphicFrameLocks noGrp="1"/>
          </p:cNvGraphicFramePr>
          <p:nvPr>
            <p:ph sz="half" idx="1"/>
            <p:extLst>
              <p:ext uri="{D42A27DB-BD31-4B8C-83A1-F6EECF244321}">
                <p14:modId xmlns:p14="http://schemas.microsoft.com/office/powerpoint/2010/main" val="2500305911"/>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10B1B0FD-BF9B-098B-F097-06F6C1E97A47}"/>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360403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6">
            <a:extLst>
              <a:ext uri="{FF2B5EF4-FFF2-40B4-BE49-F238E27FC236}">
                <a16:creationId xmlns:a16="http://schemas.microsoft.com/office/drawing/2014/main" id="{EB97B14F-4E0E-14B1-B3BA-9ECB90A01E53}"/>
              </a:ext>
            </a:extLst>
          </p:cNvPr>
          <p:cNvPicPr>
            <a:picLocks noChangeAspect="1"/>
          </p:cNvPicPr>
          <p:nvPr/>
        </p:nvPicPr>
        <p:blipFill>
          <a:blip r:embed="rId3">
            <a:extLst>
              <a:ext uri="{28A0092B-C50C-407E-A947-70E740481C1C}">
                <a14:useLocalDpi xmlns:a14="http://schemas.microsoft.com/office/drawing/2010/main" val="0"/>
              </a:ext>
            </a:extLst>
          </a:blip>
          <a:srcRect l="16658" r="16658"/>
          <a:stretch>
            <a:fillRect/>
          </a:stretch>
        </p:blipFill>
        <p:spPr>
          <a:xfrm>
            <a:off x="6380480" y="319043"/>
            <a:ext cx="5549732" cy="6223998"/>
          </a:xfrm>
          <a:prstGeom prst="rect">
            <a:avLst/>
          </a:prstGeom>
        </p:spPr>
      </p:pic>
      <p:sp>
        <p:nvSpPr>
          <p:cNvPr id="3" name="Title 2">
            <a:extLst>
              <a:ext uri="{FF2B5EF4-FFF2-40B4-BE49-F238E27FC236}">
                <a16:creationId xmlns:a16="http://schemas.microsoft.com/office/drawing/2014/main" id="{12C0A436-9CEA-3D65-39BE-350CC73E59B9}"/>
              </a:ext>
            </a:extLst>
          </p:cNvPr>
          <p:cNvSpPr txBox="1">
            <a:spLocks/>
          </p:cNvSpPr>
          <p:nvPr/>
        </p:nvSpPr>
        <p:spPr>
          <a:xfrm>
            <a:off x="720720" y="451624"/>
            <a:ext cx="5172075" cy="2488915"/>
          </a:xfrm>
          <a:prstGeom prst="rect">
            <a:avLst/>
          </a:prstGeom>
        </p:spPr>
        <p:txBody>
          <a:bodyPr>
            <a:normAutofit fontScale="97500"/>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a:t>When we look for ways to save energy in a school, we must keep in mind…</a:t>
            </a:r>
            <a:endParaRPr lang="en-US" dirty="0"/>
          </a:p>
        </p:txBody>
      </p:sp>
      <p:graphicFrame>
        <p:nvGraphicFramePr>
          <p:cNvPr id="5" name="Diagram 4">
            <a:extLst>
              <a:ext uri="{FF2B5EF4-FFF2-40B4-BE49-F238E27FC236}">
                <a16:creationId xmlns:a16="http://schemas.microsoft.com/office/drawing/2014/main" id="{FFF6DB2A-8DE8-5200-D9DF-42DC8F986F97}"/>
              </a:ext>
            </a:extLst>
          </p:cNvPr>
          <p:cNvGraphicFramePr/>
          <p:nvPr>
            <p:extLst>
              <p:ext uri="{D42A27DB-BD31-4B8C-83A1-F6EECF244321}">
                <p14:modId xmlns:p14="http://schemas.microsoft.com/office/powerpoint/2010/main" val="486913771"/>
              </p:ext>
            </p:extLst>
          </p:nvPr>
        </p:nvGraphicFramePr>
        <p:xfrm>
          <a:off x="476876" y="2783840"/>
          <a:ext cx="5659761" cy="3622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F274D329-E2F8-D192-B092-36C4F4188A5B}"/>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136767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CF36-E0B9-77BA-7295-93E569C6553F}"/>
              </a:ext>
            </a:extLst>
          </p:cNvPr>
          <p:cNvSpPr>
            <a:spLocks noGrp="1"/>
          </p:cNvSpPr>
          <p:nvPr>
            <p:ph type="title"/>
          </p:nvPr>
        </p:nvSpPr>
        <p:spPr/>
        <p:txBody>
          <a:bodyPr/>
          <a:lstStyle/>
          <a:p>
            <a:r>
              <a:rPr lang="en-US" dirty="0"/>
              <a:t>How Schools Use Energy</a:t>
            </a:r>
          </a:p>
        </p:txBody>
      </p:sp>
      <p:graphicFrame>
        <p:nvGraphicFramePr>
          <p:cNvPr id="4" name="Content Placeholder 3">
            <a:extLst>
              <a:ext uri="{FF2B5EF4-FFF2-40B4-BE49-F238E27FC236}">
                <a16:creationId xmlns:a16="http://schemas.microsoft.com/office/drawing/2014/main" id="{3A499CE4-C5F1-7484-A585-0B023F61EDB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3ED873ED-0834-CB84-8181-7D83B8765ADF}"/>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246913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31ACB339-F3E0-C5E2-2833-71831727ECFC}"/>
              </a:ext>
            </a:extLst>
          </p:cNvPr>
          <p:cNvSpPr/>
          <p:nvPr/>
        </p:nvSpPr>
        <p:spPr>
          <a:xfrm>
            <a:off x="838200" y="1717040"/>
            <a:ext cx="3667760" cy="357632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8A377-C176-73BB-3A1C-A89D361337EB}"/>
              </a:ext>
            </a:extLst>
          </p:cNvPr>
          <p:cNvSpPr>
            <a:spLocks noGrp="1"/>
          </p:cNvSpPr>
          <p:nvPr>
            <p:ph type="title"/>
          </p:nvPr>
        </p:nvSpPr>
        <p:spPr>
          <a:xfrm>
            <a:off x="838200" y="1717040"/>
            <a:ext cx="4191000" cy="3576320"/>
          </a:xfrm>
        </p:spPr>
        <p:txBody>
          <a:bodyPr/>
          <a:lstStyle/>
          <a:p>
            <a:r>
              <a:rPr lang="en-US" dirty="0">
                <a:solidFill>
                  <a:schemeClr val="bg1"/>
                </a:solidFill>
              </a:rPr>
              <a:t>Building Envelope</a:t>
            </a:r>
          </a:p>
        </p:txBody>
      </p:sp>
      <p:pic>
        <p:nvPicPr>
          <p:cNvPr id="5" name="Content Placeholder 4">
            <a:extLst>
              <a:ext uri="{FF2B5EF4-FFF2-40B4-BE49-F238E27FC236}">
                <a16:creationId xmlns:a16="http://schemas.microsoft.com/office/drawing/2014/main" id="{7790D686-F27E-4700-D250-F417764F395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2529" r="12529"/>
          <a:stretch/>
        </p:blipFill>
        <p:spPr>
          <a:xfrm>
            <a:off x="5273040" y="285521"/>
            <a:ext cx="6192520" cy="6286958"/>
          </a:xfrm>
          <a:ln>
            <a:solidFill>
              <a:schemeClr val="bg1">
                <a:lumMod val="85000"/>
              </a:schemeClr>
            </a:solidFill>
          </a:ln>
        </p:spPr>
      </p:pic>
      <p:sp>
        <p:nvSpPr>
          <p:cNvPr id="3" name="Footer Placeholder 2">
            <a:extLst>
              <a:ext uri="{FF2B5EF4-FFF2-40B4-BE49-F238E27FC236}">
                <a16:creationId xmlns:a16="http://schemas.microsoft.com/office/drawing/2014/main" id="{F9E81AC8-01AC-657D-43E9-5355988DBA5A}"/>
              </a:ext>
            </a:extLst>
          </p:cNvPr>
          <p:cNvSpPr>
            <a:spLocks noGrp="1"/>
          </p:cNvSpPr>
          <p:nvPr>
            <p:ph type="ftr" sz="quarter" idx="11"/>
          </p:nvPr>
        </p:nvSpPr>
        <p:spPr/>
        <p:txBody>
          <a:bodyPr/>
          <a:lstStyle/>
          <a:p>
            <a:r>
              <a:rPr lang="en-US"/>
              <a:t>Energy Efficiency and Conservation © NEED 2024</a:t>
            </a:r>
          </a:p>
        </p:txBody>
      </p:sp>
    </p:spTree>
    <p:extLst>
      <p:ext uri="{BB962C8B-B14F-4D97-AF65-F5344CB8AC3E}">
        <p14:creationId xmlns:p14="http://schemas.microsoft.com/office/powerpoint/2010/main" val="356948664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335B74"/>
      </a:accent1>
      <a:accent2>
        <a:srgbClr val="009B67"/>
      </a:accent2>
      <a:accent3>
        <a:srgbClr val="25A2FF"/>
      </a:accent3>
      <a:accent4>
        <a:srgbClr val="005699"/>
      </a:accent4>
      <a:accent5>
        <a:srgbClr val="62A39F"/>
      </a:accent5>
      <a:accent6>
        <a:srgbClr val="DFE3E5"/>
      </a:accent6>
      <a:hlink>
        <a:srgbClr val="6EAC1C"/>
      </a:hlink>
      <a:folHlink>
        <a:srgbClr val="B26B0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ED Template New 03-2023" id="{C14AAE11-5869-4D73-A6D2-D4F07DF9FBFA}" vid="{C229C9A1-59D2-4305-B885-F15DB3432A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NEED Template New 03-2023</Template>
  <TotalTime>257</TotalTime>
  <Words>2524</Words>
  <Application>Microsoft Office PowerPoint</Application>
  <PresentationFormat>Widescreen</PresentationFormat>
  <Paragraphs>254</Paragraphs>
  <Slides>34</Slides>
  <Notes>19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Candara</vt:lpstr>
      <vt:lpstr>Wingdings</vt:lpstr>
      <vt:lpstr>Office Theme</vt:lpstr>
      <vt:lpstr>Introduction to Energy Efficiency and Conservation</vt:lpstr>
      <vt:lpstr>Energy Management</vt:lpstr>
      <vt:lpstr>Two Sides, Same Coin</vt:lpstr>
      <vt:lpstr>Benefits of Good Energy Management</vt:lpstr>
      <vt:lpstr>Energy Costs for U.S. Schools</vt:lpstr>
      <vt:lpstr>What is Energy Star?</vt:lpstr>
      <vt:lpstr>PowerPoint Presentation</vt:lpstr>
      <vt:lpstr>How Schools Use Energy</vt:lpstr>
      <vt:lpstr>Building Envelope</vt:lpstr>
      <vt:lpstr>Be Hot, Stay Cool</vt:lpstr>
      <vt:lpstr>PowerPoint Presentation</vt:lpstr>
      <vt:lpstr>HVAC Systems</vt:lpstr>
      <vt:lpstr>HVAC System(s)</vt:lpstr>
      <vt:lpstr>35% of School Energy is for Heating</vt:lpstr>
      <vt:lpstr>Heating Overview</vt:lpstr>
      <vt:lpstr>Interior of a Boiler</vt:lpstr>
      <vt:lpstr>11% of School Energy is for Cooling</vt:lpstr>
      <vt:lpstr>Commercial Chillers</vt:lpstr>
      <vt:lpstr>Ventilation System</vt:lpstr>
      <vt:lpstr>Building Automation System (BAS)</vt:lpstr>
      <vt:lpstr>PowerPoint Presentation</vt:lpstr>
      <vt:lpstr>PowerPoint Presentation</vt:lpstr>
      <vt:lpstr>Fluorescent Lighting</vt:lpstr>
      <vt:lpstr>LED Lighting</vt:lpstr>
      <vt:lpstr>Dimmable LED Lamps (“bulbs”)</vt:lpstr>
      <vt:lpstr>Building Science</vt:lpstr>
      <vt:lpstr>Plug Loads and Phantom Loads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Energy Efficiency and Conservation</dc:title>
  <dc:creator>Caryn Turrel</dc:creator>
  <cp:lastModifiedBy>Kimberly Swan</cp:lastModifiedBy>
  <cp:revision>19</cp:revision>
  <dcterms:created xsi:type="dcterms:W3CDTF">2023-06-28T13:51:50Z</dcterms:created>
  <dcterms:modified xsi:type="dcterms:W3CDTF">2024-11-01T14:39:10Z</dcterms:modified>
</cp:coreProperties>
</file>