
<file path=[Content_Types].xml><?xml version="1.0" encoding="utf-8"?>
<Types xmlns="http://schemas.openxmlformats.org/package/2006/content-types">
  <Default Extension="glb" ContentType="model/gltf.binary"/>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6" r:id="rId5"/>
    <p:sldId id="275" r:id="rId6"/>
    <p:sldId id="267" r:id="rId7"/>
    <p:sldId id="268" r:id="rId8"/>
    <p:sldId id="264" r:id="rId9"/>
    <p:sldId id="263" r:id="rId10"/>
    <p:sldId id="259" r:id="rId11"/>
    <p:sldId id="269" r:id="rId12"/>
    <p:sldId id="260" r:id="rId13"/>
    <p:sldId id="261" r:id="rId14"/>
    <p:sldId id="262"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00"/>
    <a:srgbClr val="099F9F"/>
    <a:srgbClr val="F703DA"/>
    <a:srgbClr val="005699"/>
    <a:srgbClr val="0071C7"/>
    <a:srgbClr val="008CF6"/>
    <a:srgbClr val="25A2FF"/>
    <a:srgbClr val="009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8047" autoAdjust="0"/>
  </p:normalViewPr>
  <p:slideViewPr>
    <p:cSldViewPr snapToGrid="0">
      <p:cViewPr varScale="1">
        <p:scale>
          <a:sx n="72" d="100"/>
          <a:sy n="72" d="100"/>
        </p:scale>
        <p:origin x="105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9D468-161B-478C-A91C-BFC7F3BD66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9D9731E-658F-4A60-A2FB-0163EAA60363}">
      <dgm:prSet/>
      <dgm:spPr/>
      <dgm:t>
        <a:bodyPr/>
        <a:lstStyle/>
        <a:p>
          <a:r>
            <a:rPr lang="en-US" baseline="0">
              <a:solidFill>
                <a:schemeClr val="bg1">
                  <a:lumMod val="95000"/>
                </a:schemeClr>
              </a:solidFill>
            </a:rPr>
            <a:t>Smallest atom</a:t>
          </a:r>
          <a:endParaRPr lang="en-US">
            <a:solidFill>
              <a:schemeClr val="bg1">
                <a:lumMod val="95000"/>
              </a:schemeClr>
            </a:solidFill>
          </a:endParaRPr>
        </a:p>
      </dgm:t>
    </dgm:pt>
    <dgm:pt modelId="{67CA101E-2212-4155-91BA-20A62C2847F7}" type="parTrans" cxnId="{7291B440-0875-4F99-B0C5-3442E6E21B05}">
      <dgm:prSet/>
      <dgm:spPr/>
      <dgm:t>
        <a:bodyPr/>
        <a:lstStyle/>
        <a:p>
          <a:endParaRPr lang="en-US">
            <a:solidFill>
              <a:schemeClr val="tx1"/>
            </a:solidFill>
          </a:endParaRPr>
        </a:p>
      </dgm:t>
    </dgm:pt>
    <dgm:pt modelId="{E3FF46E7-D3ED-4935-8F08-9D5F0DE96A2C}" type="sibTrans" cxnId="{7291B440-0875-4F99-B0C5-3442E6E21B05}">
      <dgm:prSet/>
      <dgm:spPr/>
      <dgm:t>
        <a:bodyPr/>
        <a:lstStyle/>
        <a:p>
          <a:endParaRPr lang="en-US">
            <a:solidFill>
              <a:schemeClr val="tx1"/>
            </a:solidFill>
          </a:endParaRPr>
        </a:p>
      </dgm:t>
    </dgm:pt>
    <dgm:pt modelId="{D21DFE6B-965E-454B-B34C-21AA321A909F}">
      <dgm:prSet/>
      <dgm:spPr/>
      <dgm:t>
        <a:bodyPr/>
        <a:lstStyle/>
        <a:p>
          <a:r>
            <a:rPr lang="en-US" baseline="0" dirty="0">
              <a:solidFill>
                <a:schemeClr val="bg1">
                  <a:lumMod val="95000"/>
                </a:schemeClr>
              </a:solidFill>
            </a:rPr>
            <a:t>1 proton, 1 electron in Hydrogen-1</a:t>
          </a:r>
          <a:endParaRPr lang="en-US" dirty="0">
            <a:solidFill>
              <a:schemeClr val="bg1">
                <a:lumMod val="95000"/>
              </a:schemeClr>
            </a:solidFill>
          </a:endParaRPr>
        </a:p>
      </dgm:t>
    </dgm:pt>
    <dgm:pt modelId="{AB32F9C7-8646-4C84-8D45-8B1BA1EE8142}" type="parTrans" cxnId="{7029B7B5-4320-414F-9665-1FE35F599559}">
      <dgm:prSet/>
      <dgm:spPr/>
      <dgm:t>
        <a:bodyPr/>
        <a:lstStyle/>
        <a:p>
          <a:endParaRPr lang="en-US">
            <a:solidFill>
              <a:schemeClr val="tx1"/>
            </a:solidFill>
          </a:endParaRPr>
        </a:p>
      </dgm:t>
    </dgm:pt>
    <dgm:pt modelId="{A70BD4F6-7AF3-4A93-8634-14A72E321274}" type="sibTrans" cxnId="{7029B7B5-4320-414F-9665-1FE35F599559}">
      <dgm:prSet/>
      <dgm:spPr/>
      <dgm:t>
        <a:bodyPr/>
        <a:lstStyle/>
        <a:p>
          <a:endParaRPr lang="en-US">
            <a:solidFill>
              <a:schemeClr val="tx1"/>
            </a:solidFill>
          </a:endParaRPr>
        </a:p>
      </dgm:t>
    </dgm:pt>
    <dgm:pt modelId="{458604DF-06A9-4571-80A9-3D5546E00FDC}">
      <dgm:prSet/>
      <dgm:spPr/>
      <dgm:t>
        <a:bodyPr/>
        <a:lstStyle/>
        <a:p>
          <a:r>
            <a:rPr lang="en-US" baseline="0" dirty="0">
              <a:solidFill>
                <a:schemeClr val="tx1"/>
              </a:solidFill>
            </a:rPr>
            <a:t>Three known isotopes, hydrogen (H-1), deuterium (H-2) and tritium (H-3)</a:t>
          </a:r>
          <a:endParaRPr lang="en-US" dirty="0">
            <a:solidFill>
              <a:schemeClr val="tx1"/>
            </a:solidFill>
          </a:endParaRPr>
        </a:p>
      </dgm:t>
    </dgm:pt>
    <dgm:pt modelId="{39429495-6E60-45AC-B3C8-D85B49F570EE}" type="parTrans" cxnId="{057973D1-3F44-4B43-ABFF-EA5FC313EEC3}">
      <dgm:prSet/>
      <dgm:spPr/>
      <dgm:t>
        <a:bodyPr/>
        <a:lstStyle/>
        <a:p>
          <a:endParaRPr lang="en-US">
            <a:solidFill>
              <a:schemeClr val="tx1"/>
            </a:solidFill>
          </a:endParaRPr>
        </a:p>
      </dgm:t>
    </dgm:pt>
    <dgm:pt modelId="{EBD0E7A8-72FD-49E7-AF88-0DB839A644BC}" type="sibTrans" cxnId="{057973D1-3F44-4B43-ABFF-EA5FC313EEC3}">
      <dgm:prSet/>
      <dgm:spPr/>
      <dgm:t>
        <a:bodyPr/>
        <a:lstStyle/>
        <a:p>
          <a:endParaRPr lang="en-US">
            <a:solidFill>
              <a:schemeClr val="tx1"/>
            </a:solidFill>
          </a:endParaRPr>
        </a:p>
      </dgm:t>
    </dgm:pt>
    <dgm:pt modelId="{B3425FDF-540F-4819-998A-ACA44E3C1B9B}">
      <dgm:prSet/>
      <dgm:spPr/>
      <dgm:t>
        <a:bodyPr/>
        <a:lstStyle/>
        <a:p>
          <a:r>
            <a:rPr lang="en-US" baseline="0">
              <a:solidFill>
                <a:schemeClr val="tx1"/>
              </a:solidFill>
            </a:rPr>
            <a:t>Most abundant element in the universe</a:t>
          </a:r>
          <a:endParaRPr lang="en-US">
            <a:solidFill>
              <a:schemeClr val="tx1"/>
            </a:solidFill>
          </a:endParaRPr>
        </a:p>
      </dgm:t>
    </dgm:pt>
    <dgm:pt modelId="{34B2C63F-0F84-4238-993A-CD2B6ED84894}" type="parTrans" cxnId="{7BA6A3E2-5521-46CC-B146-8418A9071B44}">
      <dgm:prSet/>
      <dgm:spPr/>
      <dgm:t>
        <a:bodyPr/>
        <a:lstStyle/>
        <a:p>
          <a:endParaRPr lang="en-US">
            <a:solidFill>
              <a:schemeClr val="tx1"/>
            </a:solidFill>
          </a:endParaRPr>
        </a:p>
      </dgm:t>
    </dgm:pt>
    <dgm:pt modelId="{CBB24D89-10C9-472E-8575-AA78281B0974}" type="sibTrans" cxnId="{7BA6A3E2-5521-46CC-B146-8418A9071B44}">
      <dgm:prSet/>
      <dgm:spPr/>
      <dgm:t>
        <a:bodyPr/>
        <a:lstStyle/>
        <a:p>
          <a:endParaRPr lang="en-US">
            <a:solidFill>
              <a:schemeClr val="tx1"/>
            </a:solidFill>
          </a:endParaRPr>
        </a:p>
      </dgm:t>
    </dgm:pt>
    <dgm:pt modelId="{2D24077E-43CA-4A14-8B48-693157CC9283}">
      <dgm:prSet/>
      <dgm:spPr/>
      <dgm:t>
        <a:bodyPr/>
        <a:lstStyle/>
        <a:p>
          <a:r>
            <a:rPr lang="en-US" baseline="0" dirty="0">
              <a:solidFill>
                <a:schemeClr val="tx1"/>
              </a:solidFill>
            </a:rPr>
            <a:t>Readily bonds with almost all the other non-metals (not noble gases) and many metals</a:t>
          </a:r>
          <a:endParaRPr lang="en-US" dirty="0">
            <a:solidFill>
              <a:schemeClr val="tx1"/>
            </a:solidFill>
          </a:endParaRPr>
        </a:p>
      </dgm:t>
    </dgm:pt>
    <dgm:pt modelId="{9C10559D-8C45-4190-9833-0AA26123D46A}" type="parTrans" cxnId="{8E22C75C-6B57-4F5E-B562-0B732C847F6C}">
      <dgm:prSet/>
      <dgm:spPr/>
      <dgm:t>
        <a:bodyPr/>
        <a:lstStyle/>
        <a:p>
          <a:endParaRPr lang="en-US">
            <a:solidFill>
              <a:schemeClr val="tx1"/>
            </a:solidFill>
          </a:endParaRPr>
        </a:p>
      </dgm:t>
    </dgm:pt>
    <dgm:pt modelId="{49DA654C-5865-400D-82E8-6F9EB8689235}" type="sibTrans" cxnId="{8E22C75C-6B57-4F5E-B562-0B732C847F6C}">
      <dgm:prSet/>
      <dgm:spPr/>
      <dgm:t>
        <a:bodyPr/>
        <a:lstStyle/>
        <a:p>
          <a:endParaRPr lang="en-US">
            <a:solidFill>
              <a:schemeClr val="tx1"/>
            </a:solidFill>
          </a:endParaRPr>
        </a:p>
      </dgm:t>
    </dgm:pt>
    <dgm:pt modelId="{86AD2C1C-320B-41FB-8339-BC323A53A096}">
      <dgm:prSet/>
      <dgm:spPr/>
      <dgm:t>
        <a:bodyPr/>
        <a:lstStyle/>
        <a:p>
          <a:r>
            <a:rPr lang="en-US" baseline="0">
              <a:solidFill>
                <a:schemeClr val="tx1"/>
              </a:solidFill>
            </a:rPr>
            <a:t>Hydrogen gas is diatomic (H</a:t>
          </a:r>
          <a:r>
            <a:rPr lang="en-US" baseline="-25000">
              <a:solidFill>
                <a:schemeClr val="tx1"/>
              </a:solidFill>
            </a:rPr>
            <a:t>2</a:t>
          </a:r>
          <a:r>
            <a:rPr lang="en-US" baseline="0">
              <a:solidFill>
                <a:schemeClr val="tx1"/>
              </a:solidFill>
            </a:rPr>
            <a:t>)</a:t>
          </a:r>
          <a:endParaRPr lang="en-US">
            <a:solidFill>
              <a:schemeClr val="tx1"/>
            </a:solidFill>
          </a:endParaRPr>
        </a:p>
      </dgm:t>
    </dgm:pt>
    <dgm:pt modelId="{14D179D6-031B-47A2-96D7-7F9A35569338}" type="parTrans" cxnId="{AA3FCF81-CAE5-4E4C-AFF2-393D2276E918}">
      <dgm:prSet/>
      <dgm:spPr/>
      <dgm:t>
        <a:bodyPr/>
        <a:lstStyle/>
        <a:p>
          <a:endParaRPr lang="en-US">
            <a:solidFill>
              <a:schemeClr val="tx1"/>
            </a:solidFill>
          </a:endParaRPr>
        </a:p>
      </dgm:t>
    </dgm:pt>
    <dgm:pt modelId="{3B0E09FD-C69A-450C-A263-750D7DC4E8BC}" type="sibTrans" cxnId="{AA3FCF81-CAE5-4E4C-AFF2-393D2276E918}">
      <dgm:prSet/>
      <dgm:spPr/>
      <dgm:t>
        <a:bodyPr/>
        <a:lstStyle/>
        <a:p>
          <a:endParaRPr lang="en-US">
            <a:solidFill>
              <a:schemeClr val="tx1"/>
            </a:solidFill>
          </a:endParaRPr>
        </a:p>
      </dgm:t>
    </dgm:pt>
    <dgm:pt modelId="{57EC3EFC-0C2B-443B-858B-5577C65FC32B}">
      <dgm:prSet/>
      <dgm:spPr/>
      <dgm:t>
        <a:bodyPr/>
        <a:lstStyle/>
        <a:p>
          <a:r>
            <a:rPr lang="en-US" baseline="0">
              <a:solidFill>
                <a:schemeClr val="tx1"/>
              </a:solidFill>
            </a:rPr>
            <a:t>Hydrogen is very low in density, flammable, and when in solid form behaves like a metal</a:t>
          </a:r>
          <a:endParaRPr lang="en-US">
            <a:solidFill>
              <a:schemeClr val="tx1"/>
            </a:solidFill>
          </a:endParaRPr>
        </a:p>
      </dgm:t>
    </dgm:pt>
    <dgm:pt modelId="{00968DFC-89FE-42FE-A0E5-7B97E1428A63}" type="parTrans" cxnId="{67B78F7B-FFAE-47C9-BE6C-A221587C20B6}">
      <dgm:prSet/>
      <dgm:spPr/>
      <dgm:t>
        <a:bodyPr/>
        <a:lstStyle/>
        <a:p>
          <a:endParaRPr lang="en-US">
            <a:solidFill>
              <a:schemeClr val="tx1"/>
            </a:solidFill>
          </a:endParaRPr>
        </a:p>
      </dgm:t>
    </dgm:pt>
    <dgm:pt modelId="{CE3BD104-155D-40FC-B26C-E0BDF431498B}" type="sibTrans" cxnId="{67B78F7B-FFAE-47C9-BE6C-A221587C20B6}">
      <dgm:prSet/>
      <dgm:spPr/>
      <dgm:t>
        <a:bodyPr/>
        <a:lstStyle/>
        <a:p>
          <a:endParaRPr lang="en-US">
            <a:solidFill>
              <a:schemeClr val="tx1"/>
            </a:solidFill>
          </a:endParaRPr>
        </a:p>
      </dgm:t>
    </dgm:pt>
    <dgm:pt modelId="{F2AC50E5-B5B2-439A-AFCF-D53A52C3DEC3}" type="pres">
      <dgm:prSet presAssocID="{A2F9D468-161B-478C-A91C-BFC7F3BD6663}" presName="linear" presStyleCnt="0">
        <dgm:presLayoutVars>
          <dgm:animLvl val="lvl"/>
          <dgm:resizeHandles val="exact"/>
        </dgm:presLayoutVars>
      </dgm:prSet>
      <dgm:spPr/>
    </dgm:pt>
    <dgm:pt modelId="{4B70F324-7A95-4BEB-BF59-4AA907D16644}" type="pres">
      <dgm:prSet presAssocID="{C9D9731E-658F-4A60-A2FB-0163EAA60363}" presName="parentText" presStyleLbl="node1" presStyleIdx="0" presStyleCnt="7">
        <dgm:presLayoutVars>
          <dgm:chMax val="0"/>
          <dgm:bulletEnabled val="1"/>
        </dgm:presLayoutVars>
      </dgm:prSet>
      <dgm:spPr/>
    </dgm:pt>
    <dgm:pt modelId="{C75721A4-3EC8-4EEA-A1EE-7682934FA9AB}" type="pres">
      <dgm:prSet presAssocID="{E3FF46E7-D3ED-4935-8F08-9D5F0DE96A2C}" presName="spacer" presStyleCnt="0"/>
      <dgm:spPr/>
    </dgm:pt>
    <dgm:pt modelId="{432F50B0-D49B-450B-8234-019AD044A7A6}" type="pres">
      <dgm:prSet presAssocID="{D21DFE6B-965E-454B-B34C-21AA321A909F}" presName="parentText" presStyleLbl="node1" presStyleIdx="1" presStyleCnt="7">
        <dgm:presLayoutVars>
          <dgm:chMax val="0"/>
          <dgm:bulletEnabled val="1"/>
        </dgm:presLayoutVars>
      </dgm:prSet>
      <dgm:spPr/>
    </dgm:pt>
    <dgm:pt modelId="{755266F5-B588-4A80-BA01-714E5C54AF40}" type="pres">
      <dgm:prSet presAssocID="{A70BD4F6-7AF3-4A93-8634-14A72E321274}" presName="spacer" presStyleCnt="0"/>
      <dgm:spPr/>
    </dgm:pt>
    <dgm:pt modelId="{9E65ACCF-EDB7-4978-93F5-02BD74730EE5}" type="pres">
      <dgm:prSet presAssocID="{458604DF-06A9-4571-80A9-3D5546E00FDC}" presName="parentText" presStyleLbl="node1" presStyleIdx="2" presStyleCnt="7">
        <dgm:presLayoutVars>
          <dgm:chMax val="0"/>
          <dgm:bulletEnabled val="1"/>
        </dgm:presLayoutVars>
      </dgm:prSet>
      <dgm:spPr/>
    </dgm:pt>
    <dgm:pt modelId="{83CCE117-EEF2-4686-A83F-0539BFAE6F56}" type="pres">
      <dgm:prSet presAssocID="{EBD0E7A8-72FD-49E7-AF88-0DB839A644BC}" presName="spacer" presStyleCnt="0"/>
      <dgm:spPr/>
    </dgm:pt>
    <dgm:pt modelId="{79246360-0D7C-4182-B2A7-EE4D143850DF}" type="pres">
      <dgm:prSet presAssocID="{B3425FDF-540F-4819-998A-ACA44E3C1B9B}" presName="parentText" presStyleLbl="node1" presStyleIdx="3" presStyleCnt="7">
        <dgm:presLayoutVars>
          <dgm:chMax val="0"/>
          <dgm:bulletEnabled val="1"/>
        </dgm:presLayoutVars>
      </dgm:prSet>
      <dgm:spPr/>
    </dgm:pt>
    <dgm:pt modelId="{4BAEC880-A458-4A2F-9120-CAA5C169A837}" type="pres">
      <dgm:prSet presAssocID="{CBB24D89-10C9-472E-8575-AA78281B0974}" presName="spacer" presStyleCnt="0"/>
      <dgm:spPr/>
    </dgm:pt>
    <dgm:pt modelId="{8997A8AD-50DE-4CDB-9BA0-72884F15858F}" type="pres">
      <dgm:prSet presAssocID="{2D24077E-43CA-4A14-8B48-693157CC9283}" presName="parentText" presStyleLbl="node1" presStyleIdx="4" presStyleCnt="7">
        <dgm:presLayoutVars>
          <dgm:chMax val="0"/>
          <dgm:bulletEnabled val="1"/>
        </dgm:presLayoutVars>
      </dgm:prSet>
      <dgm:spPr/>
    </dgm:pt>
    <dgm:pt modelId="{55751CC7-07FB-431C-9842-6F769A1520D9}" type="pres">
      <dgm:prSet presAssocID="{49DA654C-5865-400D-82E8-6F9EB8689235}" presName="spacer" presStyleCnt="0"/>
      <dgm:spPr/>
    </dgm:pt>
    <dgm:pt modelId="{97B817A5-8EA6-4011-BACC-7F2249E978B8}" type="pres">
      <dgm:prSet presAssocID="{86AD2C1C-320B-41FB-8339-BC323A53A096}" presName="parentText" presStyleLbl="node1" presStyleIdx="5" presStyleCnt="7">
        <dgm:presLayoutVars>
          <dgm:chMax val="0"/>
          <dgm:bulletEnabled val="1"/>
        </dgm:presLayoutVars>
      </dgm:prSet>
      <dgm:spPr/>
    </dgm:pt>
    <dgm:pt modelId="{BC4B0C32-5AFA-40DA-A2B7-239B19BA3C43}" type="pres">
      <dgm:prSet presAssocID="{3B0E09FD-C69A-450C-A263-750D7DC4E8BC}" presName="spacer" presStyleCnt="0"/>
      <dgm:spPr/>
    </dgm:pt>
    <dgm:pt modelId="{524B826C-516D-4ED7-B8ED-6449DFFE08C3}" type="pres">
      <dgm:prSet presAssocID="{57EC3EFC-0C2B-443B-858B-5577C65FC32B}" presName="parentText" presStyleLbl="node1" presStyleIdx="6" presStyleCnt="7">
        <dgm:presLayoutVars>
          <dgm:chMax val="0"/>
          <dgm:bulletEnabled val="1"/>
        </dgm:presLayoutVars>
      </dgm:prSet>
      <dgm:spPr/>
    </dgm:pt>
  </dgm:ptLst>
  <dgm:cxnLst>
    <dgm:cxn modelId="{7291B440-0875-4F99-B0C5-3442E6E21B05}" srcId="{A2F9D468-161B-478C-A91C-BFC7F3BD6663}" destId="{C9D9731E-658F-4A60-A2FB-0163EAA60363}" srcOrd="0" destOrd="0" parTransId="{67CA101E-2212-4155-91BA-20A62C2847F7}" sibTransId="{E3FF46E7-D3ED-4935-8F08-9D5F0DE96A2C}"/>
    <dgm:cxn modelId="{8E22C75C-6B57-4F5E-B562-0B732C847F6C}" srcId="{A2F9D468-161B-478C-A91C-BFC7F3BD6663}" destId="{2D24077E-43CA-4A14-8B48-693157CC9283}" srcOrd="4" destOrd="0" parTransId="{9C10559D-8C45-4190-9833-0AA26123D46A}" sibTransId="{49DA654C-5865-400D-82E8-6F9EB8689235}"/>
    <dgm:cxn modelId="{F2E8EE41-9889-4855-9D36-1739F09EFCEC}" type="presOf" srcId="{86AD2C1C-320B-41FB-8339-BC323A53A096}" destId="{97B817A5-8EA6-4011-BACC-7F2249E978B8}" srcOrd="0" destOrd="0" presId="urn:microsoft.com/office/officeart/2005/8/layout/vList2"/>
    <dgm:cxn modelId="{BD8A2D45-5322-4EF9-A468-67A064369FBA}" type="presOf" srcId="{57EC3EFC-0C2B-443B-858B-5577C65FC32B}" destId="{524B826C-516D-4ED7-B8ED-6449DFFE08C3}" srcOrd="0" destOrd="0" presId="urn:microsoft.com/office/officeart/2005/8/layout/vList2"/>
    <dgm:cxn modelId="{FFAA1953-618E-4D8F-8C4F-7A60E52BA060}" type="presOf" srcId="{2D24077E-43CA-4A14-8B48-693157CC9283}" destId="{8997A8AD-50DE-4CDB-9BA0-72884F15858F}" srcOrd="0" destOrd="0" presId="urn:microsoft.com/office/officeart/2005/8/layout/vList2"/>
    <dgm:cxn modelId="{67B78F7B-FFAE-47C9-BE6C-A221587C20B6}" srcId="{A2F9D468-161B-478C-A91C-BFC7F3BD6663}" destId="{57EC3EFC-0C2B-443B-858B-5577C65FC32B}" srcOrd="6" destOrd="0" parTransId="{00968DFC-89FE-42FE-A0E5-7B97E1428A63}" sibTransId="{CE3BD104-155D-40FC-B26C-E0BDF431498B}"/>
    <dgm:cxn modelId="{AA3FCF81-CAE5-4E4C-AFF2-393D2276E918}" srcId="{A2F9D468-161B-478C-A91C-BFC7F3BD6663}" destId="{86AD2C1C-320B-41FB-8339-BC323A53A096}" srcOrd="5" destOrd="0" parTransId="{14D179D6-031B-47A2-96D7-7F9A35569338}" sibTransId="{3B0E09FD-C69A-450C-A263-750D7DC4E8BC}"/>
    <dgm:cxn modelId="{7F70268B-11B2-4261-9340-2D0E7826F278}" type="presOf" srcId="{D21DFE6B-965E-454B-B34C-21AA321A909F}" destId="{432F50B0-D49B-450B-8234-019AD044A7A6}" srcOrd="0" destOrd="0" presId="urn:microsoft.com/office/officeart/2005/8/layout/vList2"/>
    <dgm:cxn modelId="{BF4E1D8F-55BA-47EF-8366-1611D2A018F7}" type="presOf" srcId="{458604DF-06A9-4571-80A9-3D5546E00FDC}" destId="{9E65ACCF-EDB7-4978-93F5-02BD74730EE5}" srcOrd="0" destOrd="0" presId="urn:microsoft.com/office/officeart/2005/8/layout/vList2"/>
    <dgm:cxn modelId="{7029B7B5-4320-414F-9665-1FE35F599559}" srcId="{A2F9D468-161B-478C-A91C-BFC7F3BD6663}" destId="{D21DFE6B-965E-454B-B34C-21AA321A909F}" srcOrd="1" destOrd="0" parTransId="{AB32F9C7-8646-4C84-8D45-8B1BA1EE8142}" sibTransId="{A70BD4F6-7AF3-4A93-8634-14A72E321274}"/>
    <dgm:cxn modelId="{057973D1-3F44-4B43-ABFF-EA5FC313EEC3}" srcId="{A2F9D468-161B-478C-A91C-BFC7F3BD6663}" destId="{458604DF-06A9-4571-80A9-3D5546E00FDC}" srcOrd="2" destOrd="0" parTransId="{39429495-6E60-45AC-B3C8-D85B49F570EE}" sibTransId="{EBD0E7A8-72FD-49E7-AF88-0DB839A644BC}"/>
    <dgm:cxn modelId="{7BA6A3E2-5521-46CC-B146-8418A9071B44}" srcId="{A2F9D468-161B-478C-A91C-BFC7F3BD6663}" destId="{B3425FDF-540F-4819-998A-ACA44E3C1B9B}" srcOrd="3" destOrd="0" parTransId="{34B2C63F-0F84-4238-993A-CD2B6ED84894}" sibTransId="{CBB24D89-10C9-472E-8575-AA78281B0974}"/>
    <dgm:cxn modelId="{E605B7E9-F7D0-4A1F-9F25-DD44CBB26827}" type="presOf" srcId="{C9D9731E-658F-4A60-A2FB-0163EAA60363}" destId="{4B70F324-7A95-4BEB-BF59-4AA907D16644}" srcOrd="0" destOrd="0" presId="urn:microsoft.com/office/officeart/2005/8/layout/vList2"/>
    <dgm:cxn modelId="{159790F2-B4D2-4673-B071-9977C47AF588}" type="presOf" srcId="{A2F9D468-161B-478C-A91C-BFC7F3BD6663}" destId="{F2AC50E5-B5B2-439A-AFCF-D53A52C3DEC3}" srcOrd="0" destOrd="0" presId="urn:microsoft.com/office/officeart/2005/8/layout/vList2"/>
    <dgm:cxn modelId="{CE3F44FD-FF1C-4A88-A401-CE12669ABDBB}" type="presOf" srcId="{B3425FDF-540F-4819-998A-ACA44E3C1B9B}" destId="{79246360-0D7C-4182-B2A7-EE4D143850DF}" srcOrd="0" destOrd="0" presId="urn:microsoft.com/office/officeart/2005/8/layout/vList2"/>
    <dgm:cxn modelId="{CCEA623B-B785-412E-9E36-6E77CE16647B}" type="presParOf" srcId="{F2AC50E5-B5B2-439A-AFCF-D53A52C3DEC3}" destId="{4B70F324-7A95-4BEB-BF59-4AA907D16644}" srcOrd="0" destOrd="0" presId="urn:microsoft.com/office/officeart/2005/8/layout/vList2"/>
    <dgm:cxn modelId="{8AEFDB21-8F36-43A4-9E4B-2E5D1A510734}" type="presParOf" srcId="{F2AC50E5-B5B2-439A-AFCF-D53A52C3DEC3}" destId="{C75721A4-3EC8-4EEA-A1EE-7682934FA9AB}" srcOrd="1" destOrd="0" presId="urn:microsoft.com/office/officeart/2005/8/layout/vList2"/>
    <dgm:cxn modelId="{FBD56D83-6BF8-413B-B187-53E304FA456F}" type="presParOf" srcId="{F2AC50E5-B5B2-439A-AFCF-D53A52C3DEC3}" destId="{432F50B0-D49B-450B-8234-019AD044A7A6}" srcOrd="2" destOrd="0" presId="urn:microsoft.com/office/officeart/2005/8/layout/vList2"/>
    <dgm:cxn modelId="{F568D3BC-70F9-4981-9AA5-A4F0526AD494}" type="presParOf" srcId="{F2AC50E5-B5B2-439A-AFCF-D53A52C3DEC3}" destId="{755266F5-B588-4A80-BA01-714E5C54AF40}" srcOrd="3" destOrd="0" presId="urn:microsoft.com/office/officeart/2005/8/layout/vList2"/>
    <dgm:cxn modelId="{BC170E8A-0D58-4031-A138-3A51A3AF84E8}" type="presParOf" srcId="{F2AC50E5-B5B2-439A-AFCF-D53A52C3DEC3}" destId="{9E65ACCF-EDB7-4978-93F5-02BD74730EE5}" srcOrd="4" destOrd="0" presId="urn:microsoft.com/office/officeart/2005/8/layout/vList2"/>
    <dgm:cxn modelId="{CC2F09C1-A462-46EF-B40B-C4C04941F266}" type="presParOf" srcId="{F2AC50E5-B5B2-439A-AFCF-D53A52C3DEC3}" destId="{83CCE117-EEF2-4686-A83F-0539BFAE6F56}" srcOrd="5" destOrd="0" presId="urn:microsoft.com/office/officeart/2005/8/layout/vList2"/>
    <dgm:cxn modelId="{83E9D748-20D0-44EE-88A7-FC41C50DBAB2}" type="presParOf" srcId="{F2AC50E5-B5B2-439A-AFCF-D53A52C3DEC3}" destId="{79246360-0D7C-4182-B2A7-EE4D143850DF}" srcOrd="6" destOrd="0" presId="urn:microsoft.com/office/officeart/2005/8/layout/vList2"/>
    <dgm:cxn modelId="{23263998-DBBE-4E03-A9C7-3EAAF989BC31}" type="presParOf" srcId="{F2AC50E5-B5B2-439A-AFCF-D53A52C3DEC3}" destId="{4BAEC880-A458-4A2F-9120-CAA5C169A837}" srcOrd="7" destOrd="0" presId="urn:microsoft.com/office/officeart/2005/8/layout/vList2"/>
    <dgm:cxn modelId="{9D999903-24C5-44C6-86B5-2F85465EF1FC}" type="presParOf" srcId="{F2AC50E5-B5B2-439A-AFCF-D53A52C3DEC3}" destId="{8997A8AD-50DE-4CDB-9BA0-72884F15858F}" srcOrd="8" destOrd="0" presId="urn:microsoft.com/office/officeart/2005/8/layout/vList2"/>
    <dgm:cxn modelId="{E90F543C-54D6-4CCE-A57F-B71B3BCC01C6}" type="presParOf" srcId="{F2AC50E5-B5B2-439A-AFCF-D53A52C3DEC3}" destId="{55751CC7-07FB-431C-9842-6F769A1520D9}" srcOrd="9" destOrd="0" presId="urn:microsoft.com/office/officeart/2005/8/layout/vList2"/>
    <dgm:cxn modelId="{027AD2D2-9B05-4204-B252-E961109DF6A7}" type="presParOf" srcId="{F2AC50E5-B5B2-439A-AFCF-D53A52C3DEC3}" destId="{97B817A5-8EA6-4011-BACC-7F2249E978B8}" srcOrd="10" destOrd="0" presId="urn:microsoft.com/office/officeart/2005/8/layout/vList2"/>
    <dgm:cxn modelId="{355F22B6-CC76-4770-AAEF-DDB60FDD0233}" type="presParOf" srcId="{F2AC50E5-B5B2-439A-AFCF-D53A52C3DEC3}" destId="{BC4B0C32-5AFA-40DA-A2B7-239B19BA3C43}" srcOrd="11" destOrd="0" presId="urn:microsoft.com/office/officeart/2005/8/layout/vList2"/>
    <dgm:cxn modelId="{7289E4C7-2804-4F1F-8F9C-F7834F605D77}" type="presParOf" srcId="{F2AC50E5-B5B2-439A-AFCF-D53A52C3DEC3}" destId="{524B826C-516D-4ED7-B8ED-6449DFFE08C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33986F-BEE4-44DE-B264-9B352EA0C231}"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D687190D-10E2-4795-9340-EB86CC50795F}">
      <dgm:prSet phldrT="[Text]"/>
      <dgm:spPr/>
      <dgm:t>
        <a:bodyPr/>
        <a:lstStyle/>
        <a:p>
          <a:r>
            <a:rPr lang="en-US" dirty="0"/>
            <a:t>A fuel cell is a DC power source</a:t>
          </a:r>
        </a:p>
      </dgm:t>
    </dgm:pt>
    <dgm:pt modelId="{DDCC9B8C-24C4-40D4-9802-94A8E6DD8A73}" type="parTrans" cxnId="{2D30974B-9017-4F68-BF92-566DA3665637}">
      <dgm:prSet/>
      <dgm:spPr/>
      <dgm:t>
        <a:bodyPr/>
        <a:lstStyle/>
        <a:p>
          <a:endParaRPr lang="en-US"/>
        </a:p>
      </dgm:t>
    </dgm:pt>
    <dgm:pt modelId="{7E3B4B0F-3EF4-40A5-9484-D2531409A4D9}" type="sibTrans" cxnId="{2D30974B-9017-4F68-BF92-566DA3665637}">
      <dgm:prSet/>
      <dgm:spPr/>
      <dgm:t>
        <a:bodyPr/>
        <a:lstStyle/>
        <a:p>
          <a:endParaRPr lang="en-US"/>
        </a:p>
      </dgm:t>
    </dgm:pt>
    <dgm:pt modelId="{F24FBCF4-E8F8-4BC5-8241-740407BED8C1}">
      <dgm:prSet phldrT="[Text]"/>
      <dgm:spPr/>
      <dgm:t>
        <a:bodyPr/>
        <a:lstStyle/>
        <a:p>
          <a:r>
            <a:rPr lang="en-US" dirty="0"/>
            <a:t>Hydrogen is oxidized, giving up electrons</a:t>
          </a:r>
        </a:p>
      </dgm:t>
    </dgm:pt>
    <dgm:pt modelId="{4FF420AA-B4CA-4E98-B025-C4D69B54F6D5}" type="parTrans" cxnId="{B7D05602-7DB1-4427-A76F-F3765BE0B2DD}">
      <dgm:prSet/>
      <dgm:spPr/>
      <dgm:t>
        <a:bodyPr/>
        <a:lstStyle/>
        <a:p>
          <a:endParaRPr lang="en-US"/>
        </a:p>
      </dgm:t>
    </dgm:pt>
    <dgm:pt modelId="{6F7730A3-B272-4364-BD5B-5935D2A55BD9}" type="sibTrans" cxnId="{B7D05602-7DB1-4427-A76F-F3765BE0B2DD}">
      <dgm:prSet/>
      <dgm:spPr/>
      <dgm:t>
        <a:bodyPr/>
        <a:lstStyle/>
        <a:p>
          <a:endParaRPr lang="en-US"/>
        </a:p>
      </dgm:t>
    </dgm:pt>
    <dgm:pt modelId="{58DD96EB-A067-45B5-8AD3-6D3FFF3E88CB}">
      <dgm:prSet phldrT="[Text]"/>
      <dgm:spPr>
        <a:solidFill>
          <a:schemeClr val="accent6">
            <a:lumMod val="50000"/>
          </a:schemeClr>
        </a:solidFill>
      </dgm:spPr>
      <dgm:t>
        <a:bodyPr/>
        <a:lstStyle/>
        <a:p>
          <a:r>
            <a:rPr lang="en-US" dirty="0"/>
            <a:t>The electrons go through a circuit and do work</a:t>
          </a:r>
        </a:p>
      </dgm:t>
    </dgm:pt>
    <dgm:pt modelId="{955820CC-8B98-454B-8769-BDE39E6FED98}" type="parTrans" cxnId="{06C57733-66A5-4795-AF29-25FA39CA9DED}">
      <dgm:prSet/>
      <dgm:spPr/>
      <dgm:t>
        <a:bodyPr/>
        <a:lstStyle/>
        <a:p>
          <a:endParaRPr lang="en-US"/>
        </a:p>
      </dgm:t>
    </dgm:pt>
    <dgm:pt modelId="{1D0D4568-9BCE-436D-B0D1-8A34CF724BCD}" type="sibTrans" cxnId="{06C57733-66A5-4795-AF29-25FA39CA9DED}">
      <dgm:prSet/>
      <dgm:spPr>
        <a:solidFill>
          <a:schemeClr val="accent6">
            <a:lumMod val="50000"/>
          </a:schemeClr>
        </a:solidFill>
      </dgm:spPr>
      <dgm:t>
        <a:bodyPr/>
        <a:lstStyle/>
        <a:p>
          <a:endParaRPr lang="en-US"/>
        </a:p>
      </dgm:t>
    </dgm:pt>
    <dgm:pt modelId="{2954821F-B749-4319-ABD0-D2EFCD538B60}">
      <dgm:prSet phldrT="[Text]"/>
      <dgm:spPr/>
      <dgm:t>
        <a:bodyPr/>
        <a:lstStyle/>
        <a:p>
          <a:r>
            <a:rPr lang="en-US" dirty="0"/>
            <a:t>The electrons rejoin the protons (H+) and combine with oxygen at the cathode, creating water vapor</a:t>
          </a:r>
        </a:p>
      </dgm:t>
    </dgm:pt>
    <dgm:pt modelId="{036BDCAF-2F7E-40A5-95FE-F4708CD0B8CC}" type="parTrans" cxnId="{A236B14B-6AFB-4475-9AC3-88A7084FB87C}">
      <dgm:prSet/>
      <dgm:spPr/>
      <dgm:t>
        <a:bodyPr/>
        <a:lstStyle/>
        <a:p>
          <a:endParaRPr lang="en-US"/>
        </a:p>
      </dgm:t>
    </dgm:pt>
    <dgm:pt modelId="{AE5E0B06-6E7E-4EBB-A4F3-1C60317B9546}" type="sibTrans" cxnId="{A236B14B-6AFB-4475-9AC3-88A7084FB87C}">
      <dgm:prSet/>
      <dgm:spPr/>
      <dgm:t>
        <a:bodyPr/>
        <a:lstStyle/>
        <a:p>
          <a:endParaRPr lang="en-US"/>
        </a:p>
      </dgm:t>
    </dgm:pt>
    <dgm:pt modelId="{9FE31ABF-E448-4FF0-96E0-D59B6E3D9BED}">
      <dgm:prSet phldrT="[Text]"/>
      <dgm:spPr/>
      <dgm:t>
        <a:bodyPr/>
        <a:lstStyle/>
        <a:p>
          <a:r>
            <a:rPr lang="en-US" dirty="0"/>
            <a:t>A catalyst, usually platinum, allows the process to occur at ambient temperatures</a:t>
          </a:r>
        </a:p>
      </dgm:t>
    </dgm:pt>
    <dgm:pt modelId="{4A0FC06D-2FE3-47F8-85F8-0A3A59B63642}" type="parTrans" cxnId="{AA6ABF1D-993B-4083-BDBE-17E3529DB6FC}">
      <dgm:prSet/>
      <dgm:spPr/>
      <dgm:t>
        <a:bodyPr/>
        <a:lstStyle/>
        <a:p>
          <a:endParaRPr lang="en-US"/>
        </a:p>
      </dgm:t>
    </dgm:pt>
    <dgm:pt modelId="{2E7D7FE8-8916-4959-95C1-AAF37EBDC852}" type="sibTrans" cxnId="{AA6ABF1D-993B-4083-BDBE-17E3529DB6FC}">
      <dgm:prSet/>
      <dgm:spPr/>
      <dgm:t>
        <a:bodyPr/>
        <a:lstStyle/>
        <a:p>
          <a:endParaRPr lang="en-US"/>
        </a:p>
      </dgm:t>
    </dgm:pt>
    <dgm:pt modelId="{D3947334-4845-4AE4-A119-FC01E1EE5CDC}">
      <dgm:prSet phldrT="[Text]"/>
      <dgm:spPr/>
      <dgm:t>
        <a:bodyPr/>
        <a:lstStyle/>
        <a:p>
          <a:r>
            <a:rPr lang="en-US"/>
            <a:t>A </a:t>
          </a:r>
          <a:r>
            <a:rPr lang="en-US" dirty="0"/>
            <a:t>PEM cell has a </a:t>
          </a:r>
          <a:r>
            <a:rPr lang="en-US" u="sng" dirty="0"/>
            <a:t>P</a:t>
          </a:r>
          <a:r>
            <a:rPr lang="en-US" dirty="0"/>
            <a:t>roton </a:t>
          </a:r>
          <a:r>
            <a:rPr lang="en-US" u="sng" dirty="0"/>
            <a:t>E</a:t>
          </a:r>
          <a:r>
            <a:rPr lang="en-US" dirty="0"/>
            <a:t>xchange </a:t>
          </a:r>
          <a:r>
            <a:rPr lang="en-US" u="sng" dirty="0"/>
            <a:t>M</a:t>
          </a:r>
          <a:r>
            <a:rPr lang="en-US" dirty="0"/>
            <a:t>embrane</a:t>
          </a:r>
        </a:p>
      </dgm:t>
    </dgm:pt>
    <dgm:pt modelId="{679B60F5-C11F-41E0-9A42-EE276F539787}" type="parTrans" cxnId="{AAA13B12-D9FB-413A-B0F9-492AA546B50C}">
      <dgm:prSet/>
      <dgm:spPr/>
      <dgm:t>
        <a:bodyPr/>
        <a:lstStyle/>
        <a:p>
          <a:endParaRPr lang="en-US"/>
        </a:p>
      </dgm:t>
    </dgm:pt>
    <dgm:pt modelId="{1BA0EAEA-4193-46D0-9E56-3B944874CEF2}" type="sibTrans" cxnId="{AAA13B12-D9FB-413A-B0F9-492AA546B50C}">
      <dgm:prSet/>
      <dgm:spPr/>
      <dgm:t>
        <a:bodyPr/>
        <a:lstStyle/>
        <a:p>
          <a:endParaRPr lang="en-US"/>
        </a:p>
      </dgm:t>
    </dgm:pt>
    <dgm:pt modelId="{0D58FF33-0075-4268-96E5-FEF9DF0D59C3}" type="pres">
      <dgm:prSet presAssocID="{D533986F-BEE4-44DE-B264-9B352EA0C231}" presName="Name0" presStyleCnt="0">
        <dgm:presLayoutVars>
          <dgm:dir/>
          <dgm:resizeHandles val="exact"/>
        </dgm:presLayoutVars>
      </dgm:prSet>
      <dgm:spPr/>
    </dgm:pt>
    <dgm:pt modelId="{2F866FBF-FBA1-4CF5-B412-5E7B893653CD}" type="pres">
      <dgm:prSet presAssocID="{D687190D-10E2-4795-9340-EB86CC50795F}" presName="node" presStyleLbl="node1" presStyleIdx="0" presStyleCnt="6">
        <dgm:presLayoutVars>
          <dgm:bulletEnabled val="1"/>
        </dgm:presLayoutVars>
      </dgm:prSet>
      <dgm:spPr/>
    </dgm:pt>
    <dgm:pt modelId="{BF4CB3AB-D84D-487C-B7C3-A27B38FEB415}" type="pres">
      <dgm:prSet presAssocID="{7E3B4B0F-3EF4-40A5-9484-D2531409A4D9}" presName="sibTrans" presStyleLbl="sibTrans2D1" presStyleIdx="0" presStyleCnt="5"/>
      <dgm:spPr/>
    </dgm:pt>
    <dgm:pt modelId="{36D81435-4F1D-4E7B-A1E5-230A783BBB3E}" type="pres">
      <dgm:prSet presAssocID="{7E3B4B0F-3EF4-40A5-9484-D2531409A4D9}" presName="connectorText" presStyleLbl="sibTrans2D1" presStyleIdx="0" presStyleCnt="5"/>
      <dgm:spPr/>
    </dgm:pt>
    <dgm:pt modelId="{A14EC031-427A-4187-8B0F-2CFC60887A74}" type="pres">
      <dgm:prSet presAssocID="{9FE31ABF-E448-4FF0-96E0-D59B6E3D9BED}" presName="node" presStyleLbl="node1" presStyleIdx="1" presStyleCnt="6">
        <dgm:presLayoutVars>
          <dgm:bulletEnabled val="1"/>
        </dgm:presLayoutVars>
      </dgm:prSet>
      <dgm:spPr/>
    </dgm:pt>
    <dgm:pt modelId="{E3D3E17B-61C5-4D53-A125-3648F212579C}" type="pres">
      <dgm:prSet presAssocID="{2E7D7FE8-8916-4959-95C1-AAF37EBDC852}" presName="sibTrans" presStyleLbl="sibTrans2D1" presStyleIdx="1" presStyleCnt="5"/>
      <dgm:spPr/>
    </dgm:pt>
    <dgm:pt modelId="{5332832F-7F63-4C5D-B89C-FD1C59242B3D}" type="pres">
      <dgm:prSet presAssocID="{2E7D7FE8-8916-4959-95C1-AAF37EBDC852}" presName="connectorText" presStyleLbl="sibTrans2D1" presStyleIdx="1" presStyleCnt="5"/>
      <dgm:spPr/>
    </dgm:pt>
    <dgm:pt modelId="{7FD863BB-B05A-46AE-8DED-1E580BE808BF}" type="pres">
      <dgm:prSet presAssocID="{F24FBCF4-E8F8-4BC5-8241-740407BED8C1}" presName="node" presStyleLbl="node1" presStyleIdx="2" presStyleCnt="6">
        <dgm:presLayoutVars>
          <dgm:bulletEnabled val="1"/>
        </dgm:presLayoutVars>
      </dgm:prSet>
      <dgm:spPr/>
    </dgm:pt>
    <dgm:pt modelId="{994B8096-F70E-49B8-B249-6880CFE83DC9}" type="pres">
      <dgm:prSet presAssocID="{6F7730A3-B272-4364-BD5B-5935D2A55BD9}" presName="sibTrans" presStyleLbl="sibTrans2D1" presStyleIdx="2" presStyleCnt="5"/>
      <dgm:spPr/>
    </dgm:pt>
    <dgm:pt modelId="{FF6CE512-C23C-4FFF-84A5-52467EA3D897}" type="pres">
      <dgm:prSet presAssocID="{6F7730A3-B272-4364-BD5B-5935D2A55BD9}" presName="connectorText" presStyleLbl="sibTrans2D1" presStyleIdx="2" presStyleCnt="5"/>
      <dgm:spPr/>
    </dgm:pt>
    <dgm:pt modelId="{3CFAEA90-BF55-442C-833D-8C91CAC7E04F}" type="pres">
      <dgm:prSet presAssocID="{D3947334-4845-4AE4-A119-FC01E1EE5CDC}" presName="node" presStyleLbl="node1" presStyleIdx="3" presStyleCnt="6">
        <dgm:presLayoutVars>
          <dgm:bulletEnabled val="1"/>
        </dgm:presLayoutVars>
      </dgm:prSet>
      <dgm:spPr/>
    </dgm:pt>
    <dgm:pt modelId="{D40F8810-E239-4DD8-8A44-F7066973A8C3}" type="pres">
      <dgm:prSet presAssocID="{1BA0EAEA-4193-46D0-9E56-3B944874CEF2}" presName="sibTrans" presStyleLbl="sibTrans2D1" presStyleIdx="3" presStyleCnt="5"/>
      <dgm:spPr/>
    </dgm:pt>
    <dgm:pt modelId="{73CBEB6F-3873-4174-BD33-E421070592EA}" type="pres">
      <dgm:prSet presAssocID="{1BA0EAEA-4193-46D0-9E56-3B944874CEF2}" presName="connectorText" presStyleLbl="sibTrans2D1" presStyleIdx="3" presStyleCnt="5"/>
      <dgm:spPr/>
    </dgm:pt>
    <dgm:pt modelId="{2FF3EF35-8CA5-4971-A5C8-E11A00E34F51}" type="pres">
      <dgm:prSet presAssocID="{58DD96EB-A067-45B5-8AD3-6D3FFF3E88CB}" presName="node" presStyleLbl="node1" presStyleIdx="4" presStyleCnt="6">
        <dgm:presLayoutVars>
          <dgm:bulletEnabled val="1"/>
        </dgm:presLayoutVars>
      </dgm:prSet>
      <dgm:spPr/>
    </dgm:pt>
    <dgm:pt modelId="{C21212E2-4637-416E-9D78-87EEF0EFB1C8}" type="pres">
      <dgm:prSet presAssocID="{1D0D4568-9BCE-436D-B0D1-8A34CF724BCD}" presName="sibTrans" presStyleLbl="sibTrans2D1" presStyleIdx="4" presStyleCnt="5"/>
      <dgm:spPr/>
    </dgm:pt>
    <dgm:pt modelId="{56B43DD8-B290-4A73-B70F-0E64B872DF63}" type="pres">
      <dgm:prSet presAssocID="{1D0D4568-9BCE-436D-B0D1-8A34CF724BCD}" presName="connectorText" presStyleLbl="sibTrans2D1" presStyleIdx="4" presStyleCnt="5"/>
      <dgm:spPr/>
    </dgm:pt>
    <dgm:pt modelId="{328EB16E-F5DD-4C06-88D1-B35A12592BB3}" type="pres">
      <dgm:prSet presAssocID="{2954821F-B749-4319-ABD0-D2EFCD538B60}" presName="node" presStyleLbl="node1" presStyleIdx="5" presStyleCnt="6">
        <dgm:presLayoutVars>
          <dgm:bulletEnabled val="1"/>
        </dgm:presLayoutVars>
      </dgm:prSet>
      <dgm:spPr/>
    </dgm:pt>
  </dgm:ptLst>
  <dgm:cxnLst>
    <dgm:cxn modelId="{B7D05602-7DB1-4427-A76F-F3765BE0B2DD}" srcId="{D533986F-BEE4-44DE-B264-9B352EA0C231}" destId="{F24FBCF4-E8F8-4BC5-8241-740407BED8C1}" srcOrd="2" destOrd="0" parTransId="{4FF420AA-B4CA-4E98-B025-C4D69B54F6D5}" sibTransId="{6F7730A3-B272-4364-BD5B-5935D2A55BD9}"/>
    <dgm:cxn modelId="{72B3D705-5102-4052-AB69-142D76642533}" type="presOf" srcId="{6F7730A3-B272-4364-BD5B-5935D2A55BD9}" destId="{FF6CE512-C23C-4FFF-84A5-52467EA3D897}" srcOrd="1" destOrd="0" presId="urn:microsoft.com/office/officeart/2005/8/layout/process1"/>
    <dgm:cxn modelId="{AAA13B12-D9FB-413A-B0F9-492AA546B50C}" srcId="{D533986F-BEE4-44DE-B264-9B352EA0C231}" destId="{D3947334-4845-4AE4-A119-FC01E1EE5CDC}" srcOrd="3" destOrd="0" parTransId="{679B60F5-C11F-41E0-9A42-EE276F539787}" sibTransId="{1BA0EAEA-4193-46D0-9E56-3B944874CEF2}"/>
    <dgm:cxn modelId="{AA6ABF1D-993B-4083-BDBE-17E3529DB6FC}" srcId="{D533986F-BEE4-44DE-B264-9B352EA0C231}" destId="{9FE31ABF-E448-4FF0-96E0-D59B6E3D9BED}" srcOrd="1" destOrd="0" parTransId="{4A0FC06D-2FE3-47F8-85F8-0A3A59B63642}" sibTransId="{2E7D7FE8-8916-4959-95C1-AAF37EBDC852}"/>
    <dgm:cxn modelId="{06C57733-66A5-4795-AF29-25FA39CA9DED}" srcId="{D533986F-BEE4-44DE-B264-9B352EA0C231}" destId="{58DD96EB-A067-45B5-8AD3-6D3FFF3E88CB}" srcOrd="4" destOrd="0" parTransId="{955820CC-8B98-454B-8769-BDE39E6FED98}" sibTransId="{1D0D4568-9BCE-436D-B0D1-8A34CF724BCD}"/>
    <dgm:cxn modelId="{281A463E-6BEA-405C-A0F0-499AA965370A}" type="presOf" srcId="{2E7D7FE8-8916-4959-95C1-AAF37EBDC852}" destId="{E3D3E17B-61C5-4D53-A125-3648F212579C}" srcOrd="0" destOrd="0" presId="urn:microsoft.com/office/officeart/2005/8/layout/process1"/>
    <dgm:cxn modelId="{E6FD3041-EDE4-4400-BFB7-B08C43C4F874}" type="presOf" srcId="{1BA0EAEA-4193-46D0-9E56-3B944874CEF2}" destId="{D40F8810-E239-4DD8-8A44-F7066973A8C3}" srcOrd="0" destOrd="0" presId="urn:microsoft.com/office/officeart/2005/8/layout/process1"/>
    <dgm:cxn modelId="{2D30974B-9017-4F68-BF92-566DA3665637}" srcId="{D533986F-BEE4-44DE-B264-9B352EA0C231}" destId="{D687190D-10E2-4795-9340-EB86CC50795F}" srcOrd="0" destOrd="0" parTransId="{DDCC9B8C-24C4-40D4-9802-94A8E6DD8A73}" sibTransId="{7E3B4B0F-3EF4-40A5-9484-D2531409A4D9}"/>
    <dgm:cxn modelId="{D034AD4B-6731-40A1-B287-7243E3073232}" type="presOf" srcId="{F24FBCF4-E8F8-4BC5-8241-740407BED8C1}" destId="{7FD863BB-B05A-46AE-8DED-1E580BE808BF}" srcOrd="0" destOrd="0" presId="urn:microsoft.com/office/officeart/2005/8/layout/process1"/>
    <dgm:cxn modelId="{A236B14B-6AFB-4475-9AC3-88A7084FB87C}" srcId="{D533986F-BEE4-44DE-B264-9B352EA0C231}" destId="{2954821F-B749-4319-ABD0-D2EFCD538B60}" srcOrd="5" destOrd="0" parTransId="{036BDCAF-2F7E-40A5-95FE-F4708CD0B8CC}" sibTransId="{AE5E0B06-6E7E-4EBB-A4F3-1C60317B9546}"/>
    <dgm:cxn modelId="{0D92DE4C-E9A2-4C2D-B50C-2E72151FA85C}" type="presOf" srcId="{D687190D-10E2-4795-9340-EB86CC50795F}" destId="{2F866FBF-FBA1-4CF5-B412-5E7B893653CD}" srcOrd="0" destOrd="0" presId="urn:microsoft.com/office/officeart/2005/8/layout/process1"/>
    <dgm:cxn modelId="{13750254-2D40-42BD-A7ED-F0CD18136046}" type="presOf" srcId="{7E3B4B0F-3EF4-40A5-9484-D2531409A4D9}" destId="{36D81435-4F1D-4E7B-A1E5-230A783BBB3E}" srcOrd="1" destOrd="0" presId="urn:microsoft.com/office/officeart/2005/8/layout/process1"/>
    <dgm:cxn modelId="{12E82D59-FC6F-424B-B512-F1F3F2949CEF}" type="presOf" srcId="{1BA0EAEA-4193-46D0-9E56-3B944874CEF2}" destId="{73CBEB6F-3873-4174-BD33-E421070592EA}" srcOrd="1" destOrd="0" presId="urn:microsoft.com/office/officeart/2005/8/layout/process1"/>
    <dgm:cxn modelId="{48DB2F7C-D11E-4968-913C-5789D14A954D}" type="presOf" srcId="{7E3B4B0F-3EF4-40A5-9484-D2531409A4D9}" destId="{BF4CB3AB-D84D-487C-B7C3-A27B38FEB415}" srcOrd="0" destOrd="0" presId="urn:microsoft.com/office/officeart/2005/8/layout/process1"/>
    <dgm:cxn modelId="{55B0CE7F-E5DB-4802-A9B7-0B35A31720A8}" type="presOf" srcId="{9FE31ABF-E448-4FF0-96E0-D59B6E3D9BED}" destId="{A14EC031-427A-4187-8B0F-2CFC60887A74}" srcOrd="0" destOrd="0" presId="urn:microsoft.com/office/officeart/2005/8/layout/process1"/>
    <dgm:cxn modelId="{543E848B-2846-4623-9B23-8FBD1474CE3A}" type="presOf" srcId="{2954821F-B749-4319-ABD0-D2EFCD538B60}" destId="{328EB16E-F5DD-4C06-88D1-B35A12592BB3}" srcOrd="0" destOrd="0" presId="urn:microsoft.com/office/officeart/2005/8/layout/process1"/>
    <dgm:cxn modelId="{15F309A5-FAB2-492F-9E73-ECE45559800C}" type="presOf" srcId="{58DD96EB-A067-45B5-8AD3-6D3FFF3E88CB}" destId="{2FF3EF35-8CA5-4971-A5C8-E11A00E34F51}" srcOrd="0" destOrd="0" presId="urn:microsoft.com/office/officeart/2005/8/layout/process1"/>
    <dgm:cxn modelId="{8478A0B8-05D8-47AD-A9F2-15DCA8BE3C76}" type="presOf" srcId="{6F7730A3-B272-4364-BD5B-5935D2A55BD9}" destId="{994B8096-F70E-49B8-B249-6880CFE83DC9}" srcOrd="0" destOrd="0" presId="urn:microsoft.com/office/officeart/2005/8/layout/process1"/>
    <dgm:cxn modelId="{915DBFE7-CE3A-4FBF-8FBC-243A9CB7FD44}" type="presOf" srcId="{D3947334-4845-4AE4-A119-FC01E1EE5CDC}" destId="{3CFAEA90-BF55-442C-833D-8C91CAC7E04F}" srcOrd="0" destOrd="0" presId="urn:microsoft.com/office/officeart/2005/8/layout/process1"/>
    <dgm:cxn modelId="{9C5D4FF1-F47F-4B77-9FC1-79A1FECF0D0A}" type="presOf" srcId="{1D0D4568-9BCE-436D-B0D1-8A34CF724BCD}" destId="{56B43DD8-B290-4A73-B70F-0E64B872DF63}" srcOrd="1" destOrd="0" presId="urn:microsoft.com/office/officeart/2005/8/layout/process1"/>
    <dgm:cxn modelId="{710638F9-2653-4189-A768-136045EF3EC8}" type="presOf" srcId="{D533986F-BEE4-44DE-B264-9B352EA0C231}" destId="{0D58FF33-0075-4268-96E5-FEF9DF0D59C3}" srcOrd="0" destOrd="0" presId="urn:microsoft.com/office/officeart/2005/8/layout/process1"/>
    <dgm:cxn modelId="{54484BF9-8ACF-49EC-A82E-CA90B8AAD66A}" type="presOf" srcId="{2E7D7FE8-8916-4959-95C1-AAF37EBDC852}" destId="{5332832F-7F63-4C5D-B89C-FD1C59242B3D}" srcOrd="1" destOrd="0" presId="urn:microsoft.com/office/officeart/2005/8/layout/process1"/>
    <dgm:cxn modelId="{CA223BFE-5733-4F8C-B914-46843D7AAAA9}" type="presOf" srcId="{1D0D4568-9BCE-436D-B0D1-8A34CF724BCD}" destId="{C21212E2-4637-416E-9D78-87EEF0EFB1C8}" srcOrd="0" destOrd="0" presId="urn:microsoft.com/office/officeart/2005/8/layout/process1"/>
    <dgm:cxn modelId="{ACB30B2A-61BA-417C-9ADE-9A3FDF51853F}" type="presParOf" srcId="{0D58FF33-0075-4268-96E5-FEF9DF0D59C3}" destId="{2F866FBF-FBA1-4CF5-B412-5E7B893653CD}" srcOrd="0" destOrd="0" presId="urn:microsoft.com/office/officeart/2005/8/layout/process1"/>
    <dgm:cxn modelId="{DE36B121-8145-413A-B756-A2A70367520C}" type="presParOf" srcId="{0D58FF33-0075-4268-96E5-FEF9DF0D59C3}" destId="{BF4CB3AB-D84D-487C-B7C3-A27B38FEB415}" srcOrd="1" destOrd="0" presId="urn:microsoft.com/office/officeart/2005/8/layout/process1"/>
    <dgm:cxn modelId="{524E52F7-653C-45BB-A5B8-2B1BA7B9AA9B}" type="presParOf" srcId="{BF4CB3AB-D84D-487C-B7C3-A27B38FEB415}" destId="{36D81435-4F1D-4E7B-A1E5-230A783BBB3E}" srcOrd="0" destOrd="0" presId="urn:microsoft.com/office/officeart/2005/8/layout/process1"/>
    <dgm:cxn modelId="{99246544-A108-4D49-9A9E-62F83775C041}" type="presParOf" srcId="{0D58FF33-0075-4268-96E5-FEF9DF0D59C3}" destId="{A14EC031-427A-4187-8B0F-2CFC60887A74}" srcOrd="2" destOrd="0" presId="urn:microsoft.com/office/officeart/2005/8/layout/process1"/>
    <dgm:cxn modelId="{5BC54FF7-756A-46D6-967A-1C9B6BDA0D1B}" type="presParOf" srcId="{0D58FF33-0075-4268-96E5-FEF9DF0D59C3}" destId="{E3D3E17B-61C5-4D53-A125-3648F212579C}" srcOrd="3" destOrd="0" presId="urn:microsoft.com/office/officeart/2005/8/layout/process1"/>
    <dgm:cxn modelId="{6C22F8FC-8F85-4160-B85D-1A9F59C29F80}" type="presParOf" srcId="{E3D3E17B-61C5-4D53-A125-3648F212579C}" destId="{5332832F-7F63-4C5D-B89C-FD1C59242B3D}" srcOrd="0" destOrd="0" presId="urn:microsoft.com/office/officeart/2005/8/layout/process1"/>
    <dgm:cxn modelId="{340954F0-BA63-444A-97FF-AB99A09813C2}" type="presParOf" srcId="{0D58FF33-0075-4268-96E5-FEF9DF0D59C3}" destId="{7FD863BB-B05A-46AE-8DED-1E580BE808BF}" srcOrd="4" destOrd="0" presId="urn:microsoft.com/office/officeart/2005/8/layout/process1"/>
    <dgm:cxn modelId="{BF00D852-A935-4A4E-AB8B-147FC10012BD}" type="presParOf" srcId="{0D58FF33-0075-4268-96E5-FEF9DF0D59C3}" destId="{994B8096-F70E-49B8-B249-6880CFE83DC9}" srcOrd="5" destOrd="0" presId="urn:microsoft.com/office/officeart/2005/8/layout/process1"/>
    <dgm:cxn modelId="{652BDA16-F84D-4DEB-88DB-F3E180AC8A98}" type="presParOf" srcId="{994B8096-F70E-49B8-B249-6880CFE83DC9}" destId="{FF6CE512-C23C-4FFF-84A5-52467EA3D897}" srcOrd="0" destOrd="0" presId="urn:microsoft.com/office/officeart/2005/8/layout/process1"/>
    <dgm:cxn modelId="{2CEB8914-5726-49E9-9BAE-1D8FAF81FA77}" type="presParOf" srcId="{0D58FF33-0075-4268-96E5-FEF9DF0D59C3}" destId="{3CFAEA90-BF55-442C-833D-8C91CAC7E04F}" srcOrd="6" destOrd="0" presId="urn:microsoft.com/office/officeart/2005/8/layout/process1"/>
    <dgm:cxn modelId="{AAA61DEE-9865-46FE-A858-DAA2E712A078}" type="presParOf" srcId="{0D58FF33-0075-4268-96E5-FEF9DF0D59C3}" destId="{D40F8810-E239-4DD8-8A44-F7066973A8C3}" srcOrd="7" destOrd="0" presId="urn:microsoft.com/office/officeart/2005/8/layout/process1"/>
    <dgm:cxn modelId="{D90C6689-10C4-4529-B452-5F7E25BF9D5C}" type="presParOf" srcId="{D40F8810-E239-4DD8-8A44-F7066973A8C3}" destId="{73CBEB6F-3873-4174-BD33-E421070592EA}" srcOrd="0" destOrd="0" presId="urn:microsoft.com/office/officeart/2005/8/layout/process1"/>
    <dgm:cxn modelId="{503797A7-B43B-4067-B9C1-9700F222C86F}" type="presParOf" srcId="{0D58FF33-0075-4268-96E5-FEF9DF0D59C3}" destId="{2FF3EF35-8CA5-4971-A5C8-E11A00E34F51}" srcOrd="8" destOrd="0" presId="urn:microsoft.com/office/officeart/2005/8/layout/process1"/>
    <dgm:cxn modelId="{EEF8F48B-5346-4163-B6CB-325D992CDA94}" type="presParOf" srcId="{0D58FF33-0075-4268-96E5-FEF9DF0D59C3}" destId="{C21212E2-4637-416E-9D78-87EEF0EFB1C8}" srcOrd="9" destOrd="0" presId="urn:microsoft.com/office/officeart/2005/8/layout/process1"/>
    <dgm:cxn modelId="{028EE2F3-A067-46CC-98AC-C1CC93E26271}" type="presParOf" srcId="{C21212E2-4637-416E-9D78-87EEF0EFB1C8}" destId="{56B43DD8-B290-4A73-B70F-0E64B872DF63}" srcOrd="0" destOrd="0" presId="urn:microsoft.com/office/officeart/2005/8/layout/process1"/>
    <dgm:cxn modelId="{0EA80104-4A73-4EBC-AA02-6F91CF2E31B6}" type="presParOf" srcId="{0D58FF33-0075-4268-96E5-FEF9DF0D59C3}" destId="{328EB16E-F5DD-4C06-88D1-B35A12592BB3}"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8897D-8545-422D-AF51-0C0052178D80}"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205AC8A-5F96-435D-BAE8-8FE943A46C73}">
      <dgm:prSet/>
      <dgm:spPr/>
      <dgm:t>
        <a:bodyPr/>
        <a:lstStyle/>
        <a:p>
          <a:r>
            <a:rPr lang="en-US" baseline="0" dirty="0"/>
            <a:t>Hydrogen may be most abundant in the universe, but on earth is only found combined with other things</a:t>
          </a:r>
          <a:endParaRPr lang="en-US" dirty="0"/>
        </a:p>
      </dgm:t>
    </dgm:pt>
    <dgm:pt modelId="{3269106F-B7A7-4A9C-989C-41E2867E82E8}" type="parTrans" cxnId="{8915E9AE-0DB1-410E-8FBD-F458D4B46B36}">
      <dgm:prSet/>
      <dgm:spPr/>
      <dgm:t>
        <a:bodyPr/>
        <a:lstStyle/>
        <a:p>
          <a:endParaRPr lang="en-US"/>
        </a:p>
      </dgm:t>
    </dgm:pt>
    <dgm:pt modelId="{480F61C2-2F9C-4CA3-BC57-0D0832851DEC}" type="sibTrans" cxnId="{8915E9AE-0DB1-410E-8FBD-F458D4B46B36}">
      <dgm:prSet/>
      <dgm:spPr/>
      <dgm:t>
        <a:bodyPr/>
        <a:lstStyle/>
        <a:p>
          <a:endParaRPr lang="en-US"/>
        </a:p>
      </dgm:t>
    </dgm:pt>
    <dgm:pt modelId="{667B5F5B-B101-4A06-9245-D7C2CC291214}">
      <dgm:prSet/>
      <dgm:spPr/>
      <dgm:t>
        <a:bodyPr/>
        <a:lstStyle/>
        <a:p>
          <a:r>
            <a:rPr lang="en-US" baseline="0" dirty="0"/>
            <a:t>Most common sources are water (H</a:t>
          </a:r>
          <a:r>
            <a:rPr lang="en-US" baseline="-25000" dirty="0"/>
            <a:t>2</a:t>
          </a:r>
          <a:r>
            <a:rPr lang="en-US" baseline="0" dirty="0"/>
            <a:t>O) and methane (CH</a:t>
          </a:r>
          <a:r>
            <a:rPr lang="en-US" baseline="-25000" dirty="0"/>
            <a:t>4</a:t>
          </a:r>
          <a:r>
            <a:rPr lang="en-US" baseline="0" dirty="0"/>
            <a:t>)</a:t>
          </a:r>
          <a:endParaRPr lang="en-US" dirty="0"/>
        </a:p>
      </dgm:t>
    </dgm:pt>
    <dgm:pt modelId="{A6BC8BFF-39E8-4161-900F-0B1C18521C4A}" type="parTrans" cxnId="{64BFA0CA-A2B5-4830-A0B0-5BE4A2906F9D}">
      <dgm:prSet/>
      <dgm:spPr/>
      <dgm:t>
        <a:bodyPr/>
        <a:lstStyle/>
        <a:p>
          <a:endParaRPr lang="en-US"/>
        </a:p>
      </dgm:t>
    </dgm:pt>
    <dgm:pt modelId="{3C05CFC4-583E-4F96-B566-0A3AE8D584EC}" type="sibTrans" cxnId="{64BFA0CA-A2B5-4830-A0B0-5BE4A2906F9D}">
      <dgm:prSet/>
      <dgm:spPr/>
      <dgm:t>
        <a:bodyPr/>
        <a:lstStyle/>
        <a:p>
          <a:endParaRPr lang="en-US"/>
        </a:p>
      </dgm:t>
    </dgm:pt>
    <dgm:pt modelId="{39053E7E-D22D-4692-98E2-451BAB3BE1A4}">
      <dgm:prSet/>
      <dgm:spPr/>
      <dgm:t>
        <a:bodyPr/>
        <a:lstStyle/>
        <a:p>
          <a:r>
            <a:rPr lang="en-US" dirty="0"/>
            <a:t>Ammonia (NH</a:t>
          </a:r>
          <a:r>
            <a:rPr lang="en-US" baseline="-25000" dirty="0"/>
            <a:t>3</a:t>
          </a:r>
          <a:r>
            <a:rPr lang="en-US" dirty="0"/>
            <a:t>) is being investigated as a “hydrogen carrier”</a:t>
          </a:r>
        </a:p>
      </dgm:t>
    </dgm:pt>
    <dgm:pt modelId="{258F3CB3-626E-45ED-91A9-C59CDF572BA2}" type="parTrans" cxnId="{D6BFFBEE-3EC2-4D60-99C6-052596649AE9}">
      <dgm:prSet/>
      <dgm:spPr/>
      <dgm:t>
        <a:bodyPr/>
        <a:lstStyle/>
        <a:p>
          <a:endParaRPr lang="en-US"/>
        </a:p>
      </dgm:t>
    </dgm:pt>
    <dgm:pt modelId="{1FD01BAC-6AD1-4928-9482-6D024CC786B8}" type="sibTrans" cxnId="{D6BFFBEE-3EC2-4D60-99C6-052596649AE9}">
      <dgm:prSet/>
      <dgm:spPr/>
      <dgm:t>
        <a:bodyPr/>
        <a:lstStyle/>
        <a:p>
          <a:endParaRPr lang="en-US"/>
        </a:p>
      </dgm:t>
    </dgm:pt>
    <dgm:pt modelId="{B75FA88F-2C90-403A-8B7B-C8FE97AB2663}" type="pres">
      <dgm:prSet presAssocID="{6F28897D-8545-422D-AF51-0C0052178D80}" presName="diagram" presStyleCnt="0">
        <dgm:presLayoutVars>
          <dgm:dir/>
          <dgm:resizeHandles val="exact"/>
        </dgm:presLayoutVars>
      </dgm:prSet>
      <dgm:spPr/>
    </dgm:pt>
    <dgm:pt modelId="{D45ACD24-F6A6-4C66-AACC-606B0105EDE5}" type="pres">
      <dgm:prSet presAssocID="{4205AC8A-5F96-435D-BAE8-8FE943A46C73}" presName="node" presStyleLbl="node1" presStyleIdx="0" presStyleCnt="3">
        <dgm:presLayoutVars>
          <dgm:bulletEnabled val="1"/>
        </dgm:presLayoutVars>
      </dgm:prSet>
      <dgm:spPr/>
    </dgm:pt>
    <dgm:pt modelId="{E854833A-1AA3-4132-8946-2ECEA363465A}" type="pres">
      <dgm:prSet presAssocID="{480F61C2-2F9C-4CA3-BC57-0D0832851DEC}" presName="sibTrans" presStyleCnt="0"/>
      <dgm:spPr/>
    </dgm:pt>
    <dgm:pt modelId="{73505FE2-084C-419D-B663-9524671E838C}" type="pres">
      <dgm:prSet presAssocID="{667B5F5B-B101-4A06-9245-D7C2CC291214}" presName="node" presStyleLbl="node1" presStyleIdx="1" presStyleCnt="3">
        <dgm:presLayoutVars>
          <dgm:bulletEnabled val="1"/>
        </dgm:presLayoutVars>
      </dgm:prSet>
      <dgm:spPr/>
    </dgm:pt>
    <dgm:pt modelId="{4D197185-03B1-4A72-B8F2-B891650F1810}" type="pres">
      <dgm:prSet presAssocID="{3C05CFC4-583E-4F96-B566-0A3AE8D584EC}" presName="sibTrans" presStyleCnt="0"/>
      <dgm:spPr/>
    </dgm:pt>
    <dgm:pt modelId="{18A57719-9BCB-4950-B934-6656C5D76B0C}" type="pres">
      <dgm:prSet presAssocID="{39053E7E-D22D-4692-98E2-451BAB3BE1A4}" presName="node" presStyleLbl="node1" presStyleIdx="2" presStyleCnt="3">
        <dgm:presLayoutVars>
          <dgm:bulletEnabled val="1"/>
        </dgm:presLayoutVars>
      </dgm:prSet>
      <dgm:spPr/>
    </dgm:pt>
  </dgm:ptLst>
  <dgm:cxnLst>
    <dgm:cxn modelId="{D9C0D57E-1162-45B8-9268-4653BEC2B848}" type="presOf" srcId="{4205AC8A-5F96-435D-BAE8-8FE943A46C73}" destId="{D45ACD24-F6A6-4C66-AACC-606B0105EDE5}" srcOrd="0" destOrd="0" presId="urn:microsoft.com/office/officeart/2005/8/layout/default"/>
    <dgm:cxn modelId="{18D7B087-007D-4095-AA3D-F6398A4F6FD0}" type="presOf" srcId="{6F28897D-8545-422D-AF51-0C0052178D80}" destId="{B75FA88F-2C90-403A-8B7B-C8FE97AB2663}" srcOrd="0" destOrd="0" presId="urn:microsoft.com/office/officeart/2005/8/layout/default"/>
    <dgm:cxn modelId="{7B0AE2A0-64D3-4F71-88EE-F10421A06ACB}" type="presOf" srcId="{39053E7E-D22D-4692-98E2-451BAB3BE1A4}" destId="{18A57719-9BCB-4950-B934-6656C5D76B0C}" srcOrd="0" destOrd="0" presId="urn:microsoft.com/office/officeart/2005/8/layout/default"/>
    <dgm:cxn modelId="{E43F73A6-4820-44DE-9FD4-70CAD7B8D60E}" type="presOf" srcId="{667B5F5B-B101-4A06-9245-D7C2CC291214}" destId="{73505FE2-084C-419D-B663-9524671E838C}" srcOrd="0" destOrd="0" presId="urn:microsoft.com/office/officeart/2005/8/layout/default"/>
    <dgm:cxn modelId="{8915E9AE-0DB1-410E-8FBD-F458D4B46B36}" srcId="{6F28897D-8545-422D-AF51-0C0052178D80}" destId="{4205AC8A-5F96-435D-BAE8-8FE943A46C73}" srcOrd="0" destOrd="0" parTransId="{3269106F-B7A7-4A9C-989C-41E2867E82E8}" sibTransId="{480F61C2-2F9C-4CA3-BC57-0D0832851DEC}"/>
    <dgm:cxn modelId="{64BFA0CA-A2B5-4830-A0B0-5BE4A2906F9D}" srcId="{6F28897D-8545-422D-AF51-0C0052178D80}" destId="{667B5F5B-B101-4A06-9245-D7C2CC291214}" srcOrd="1" destOrd="0" parTransId="{A6BC8BFF-39E8-4161-900F-0B1C18521C4A}" sibTransId="{3C05CFC4-583E-4F96-B566-0A3AE8D584EC}"/>
    <dgm:cxn modelId="{D6BFFBEE-3EC2-4D60-99C6-052596649AE9}" srcId="{6F28897D-8545-422D-AF51-0C0052178D80}" destId="{39053E7E-D22D-4692-98E2-451BAB3BE1A4}" srcOrd="2" destOrd="0" parTransId="{258F3CB3-626E-45ED-91A9-C59CDF572BA2}" sibTransId="{1FD01BAC-6AD1-4928-9482-6D024CC786B8}"/>
    <dgm:cxn modelId="{3D718FED-A0B6-411A-B304-175DCEBF66C6}" type="presParOf" srcId="{B75FA88F-2C90-403A-8B7B-C8FE97AB2663}" destId="{D45ACD24-F6A6-4C66-AACC-606B0105EDE5}" srcOrd="0" destOrd="0" presId="urn:microsoft.com/office/officeart/2005/8/layout/default"/>
    <dgm:cxn modelId="{8C7736CA-4935-4D54-B9D2-8BB917BD6D32}" type="presParOf" srcId="{B75FA88F-2C90-403A-8B7B-C8FE97AB2663}" destId="{E854833A-1AA3-4132-8946-2ECEA363465A}" srcOrd="1" destOrd="0" presId="urn:microsoft.com/office/officeart/2005/8/layout/default"/>
    <dgm:cxn modelId="{594F08A0-408A-4BFB-8B4D-2650763465B3}" type="presParOf" srcId="{B75FA88F-2C90-403A-8B7B-C8FE97AB2663}" destId="{73505FE2-084C-419D-B663-9524671E838C}" srcOrd="2" destOrd="0" presId="urn:microsoft.com/office/officeart/2005/8/layout/default"/>
    <dgm:cxn modelId="{1C575CA4-A542-4984-8F8E-DE790F1357AC}" type="presParOf" srcId="{B75FA88F-2C90-403A-8B7B-C8FE97AB2663}" destId="{4D197185-03B1-4A72-B8F2-B891650F1810}" srcOrd="3" destOrd="0" presId="urn:microsoft.com/office/officeart/2005/8/layout/default"/>
    <dgm:cxn modelId="{1B1235B2-A274-49DC-8D15-DC5A7CDC04BF}" type="presParOf" srcId="{B75FA88F-2C90-403A-8B7B-C8FE97AB2663}" destId="{18A57719-9BCB-4950-B934-6656C5D76B0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D83D74-8C22-4E97-ACBF-8E2BD5873B3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9F20A0F-60B1-43BF-9AFE-7DEB0DA4EFDD}">
      <dgm:prSet phldrT="[Text]"/>
      <dgm:spPr/>
      <dgm:t>
        <a:bodyPr/>
        <a:lstStyle/>
        <a:p>
          <a:r>
            <a:rPr lang="en-US" dirty="0">
              <a:solidFill>
                <a:schemeClr val="tx2"/>
              </a:solidFill>
            </a:rPr>
            <a:t>Most common is steam reforming</a:t>
          </a:r>
        </a:p>
      </dgm:t>
    </dgm:pt>
    <dgm:pt modelId="{77AD9FA1-E88D-4C11-AFC1-6BFB7337B788}" type="parTrans" cxnId="{A7E3C8B6-51FE-498C-A192-28C48778AE62}">
      <dgm:prSet/>
      <dgm:spPr/>
      <dgm:t>
        <a:bodyPr/>
        <a:lstStyle/>
        <a:p>
          <a:endParaRPr lang="en-US">
            <a:solidFill>
              <a:schemeClr val="tx2"/>
            </a:solidFill>
          </a:endParaRPr>
        </a:p>
      </dgm:t>
    </dgm:pt>
    <dgm:pt modelId="{34CF47B4-8105-4A2E-815A-B6314A59C084}" type="sibTrans" cxnId="{A7E3C8B6-51FE-498C-A192-28C48778AE62}">
      <dgm:prSet/>
      <dgm:spPr/>
      <dgm:t>
        <a:bodyPr/>
        <a:lstStyle/>
        <a:p>
          <a:endParaRPr lang="en-US">
            <a:solidFill>
              <a:schemeClr val="tx2"/>
            </a:solidFill>
          </a:endParaRPr>
        </a:p>
      </dgm:t>
    </dgm:pt>
    <dgm:pt modelId="{19846453-03FE-42D2-8250-AF27CDF9955A}">
      <dgm:prSet phldrT="[Text]"/>
      <dgm:spPr/>
      <dgm:t>
        <a:bodyPr/>
        <a:lstStyle/>
        <a:p>
          <a:r>
            <a:rPr lang="en-US" dirty="0">
              <a:solidFill>
                <a:schemeClr val="tx2"/>
              </a:solidFill>
            </a:rPr>
            <a:t>Electrolysis is viable but energy-intensive</a:t>
          </a:r>
        </a:p>
      </dgm:t>
    </dgm:pt>
    <dgm:pt modelId="{A4FFF60C-E7B7-4CAC-93F0-06F954976F20}" type="parTrans" cxnId="{93F92D1D-D33F-4E2A-80B8-98B0A5CD8ECF}">
      <dgm:prSet/>
      <dgm:spPr/>
      <dgm:t>
        <a:bodyPr/>
        <a:lstStyle/>
        <a:p>
          <a:endParaRPr lang="en-US">
            <a:solidFill>
              <a:schemeClr val="tx2"/>
            </a:solidFill>
          </a:endParaRPr>
        </a:p>
      </dgm:t>
    </dgm:pt>
    <dgm:pt modelId="{918A3306-5B11-451A-85C1-48A08BB9F28D}" type="sibTrans" cxnId="{93F92D1D-D33F-4E2A-80B8-98B0A5CD8ECF}">
      <dgm:prSet/>
      <dgm:spPr/>
      <dgm:t>
        <a:bodyPr/>
        <a:lstStyle/>
        <a:p>
          <a:endParaRPr lang="en-US">
            <a:solidFill>
              <a:schemeClr val="tx2"/>
            </a:solidFill>
          </a:endParaRPr>
        </a:p>
      </dgm:t>
    </dgm:pt>
    <dgm:pt modelId="{98617122-2FE3-4485-A2C5-35AF8DB5F5EF}">
      <dgm:prSet phldrT="[Text]"/>
      <dgm:spPr/>
      <dgm:t>
        <a:bodyPr/>
        <a:lstStyle/>
        <a:p>
          <a:r>
            <a:rPr lang="en-US" dirty="0">
              <a:solidFill>
                <a:schemeClr val="tx2"/>
              </a:solidFill>
            </a:rPr>
            <a:t>Ammonia cracking is viable but not yet commercially ready</a:t>
          </a:r>
        </a:p>
      </dgm:t>
    </dgm:pt>
    <dgm:pt modelId="{4777D724-9546-4142-9F79-0758A1C2448B}" type="parTrans" cxnId="{B1153B94-4A71-4600-93B9-560305FF28E5}">
      <dgm:prSet/>
      <dgm:spPr/>
      <dgm:t>
        <a:bodyPr/>
        <a:lstStyle/>
        <a:p>
          <a:endParaRPr lang="en-US">
            <a:solidFill>
              <a:schemeClr val="tx2"/>
            </a:solidFill>
          </a:endParaRPr>
        </a:p>
      </dgm:t>
    </dgm:pt>
    <dgm:pt modelId="{60B048BF-0B46-4398-AE2A-C08FDA4E825C}" type="sibTrans" cxnId="{B1153B94-4A71-4600-93B9-560305FF28E5}">
      <dgm:prSet/>
      <dgm:spPr/>
      <dgm:t>
        <a:bodyPr/>
        <a:lstStyle/>
        <a:p>
          <a:endParaRPr lang="en-US">
            <a:solidFill>
              <a:schemeClr val="tx2"/>
            </a:solidFill>
          </a:endParaRPr>
        </a:p>
      </dgm:t>
    </dgm:pt>
    <dgm:pt modelId="{6D5E9BC7-E7FE-4CDD-AADB-C16550CFB4C7}">
      <dgm:prSet phldrT="[Text]"/>
      <dgm:spPr/>
      <dgm:t>
        <a:bodyPr/>
        <a:lstStyle/>
        <a:p>
          <a:r>
            <a:rPr lang="en-US" dirty="0">
              <a:solidFill>
                <a:schemeClr val="tx2"/>
              </a:solidFill>
            </a:rPr>
            <a:t>Several methods are in developmental / experimental stages</a:t>
          </a:r>
        </a:p>
      </dgm:t>
    </dgm:pt>
    <dgm:pt modelId="{687A9968-DB2B-4D2C-B27D-7A92FB5B754A}" type="parTrans" cxnId="{2EEEA824-A6FE-45BC-BA39-645295F09A77}">
      <dgm:prSet/>
      <dgm:spPr/>
      <dgm:t>
        <a:bodyPr/>
        <a:lstStyle/>
        <a:p>
          <a:endParaRPr lang="en-US">
            <a:solidFill>
              <a:schemeClr val="tx2"/>
            </a:solidFill>
          </a:endParaRPr>
        </a:p>
      </dgm:t>
    </dgm:pt>
    <dgm:pt modelId="{9B6E24C0-FDFD-4649-80E6-90600BA3E51D}" type="sibTrans" cxnId="{2EEEA824-A6FE-45BC-BA39-645295F09A77}">
      <dgm:prSet/>
      <dgm:spPr/>
      <dgm:t>
        <a:bodyPr/>
        <a:lstStyle/>
        <a:p>
          <a:endParaRPr lang="en-US">
            <a:solidFill>
              <a:schemeClr val="tx2"/>
            </a:solidFill>
          </a:endParaRPr>
        </a:p>
      </dgm:t>
    </dgm:pt>
    <dgm:pt modelId="{E2F55E93-00E1-4B8C-BD3A-A40229F39321}" type="pres">
      <dgm:prSet presAssocID="{F0D83D74-8C22-4E97-ACBF-8E2BD5873B3D}" presName="vert0" presStyleCnt="0">
        <dgm:presLayoutVars>
          <dgm:dir/>
          <dgm:animOne val="branch"/>
          <dgm:animLvl val="lvl"/>
        </dgm:presLayoutVars>
      </dgm:prSet>
      <dgm:spPr/>
    </dgm:pt>
    <dgm:pt modelId="{80938314-8DE5-483B-8525-52B99840E83C}" type="pres">
      <dgm:prSet presAssocID="{79F20A0F-60B1-43BF-9AFE-7DEB0DA4EFDD}" presName="thickLine" presStyleLbl="alignNode1" presStyleIdx="0" presStyleCnt="4"/>
      <dgm:spPr/>
    </dgm:pt>
    <dgm:pt modelId="{953CB5F9-2E7C-4267-BCBE-AB0F1F382CAF}" type="pres">
      <dgm:prSet presAssocID="{79F20A0F-60B1-43BF-9AFE-7DEB0DA4EFDD}" presName="horz1" presStyleCnt="0"/>
      <dgm:spPr/>
    </dgm:pt>
    <dgm:pt modelId="{B9C802C6-1729-4479-8F11-47391B3ED24B}" type="pres">
      <dgm:prSet presAssocID="{79F20A0F-60B1-43BF-9AFE-7DEB0DA4EFDD}" presName="tx1" presStyleLbl="revTx" presStyleIdx="0" presStyleCnt="4"/>
      <dgm:spPr/>
    </dgm:pt>
    <dgm:pt modelId="{D42C28B2-49EA-43F7-9E98-C844F8BD9E9F}" type="pres">
      <dgm:prSet presAssocID="{79F20A0F-60B1-43BF-9AFE-7DEB0DA4EFDD}" presName="vert1" presStyleCnt="0"/>
      <dgm:spPr/>
    </dgm:pt>
    <dgm:pt modelId="{6B171CA8-AD08-4805-9E82-ACD6E83DD3F5}" type="pres">
      <dgm:prSet presAssocID="{19846453-03FE-42D2-8250-AF27CDF9955A}" presName="thickLine" presStyleLbl="alignNode1" presStyleIdx="1" presStyleCnt="4"/>
      <dgm:spPr/>
    </dgm:pt>
    <dgm:pt modelId="{869DBBEF-3D1D-467B-97FF-93681C74659B}" type="pres">
      <dgm:prSet presAssocID="{19846453-03FE-42D2-8250-AF27CDF9955A}" presName="horz1" presStyleCnt="0"/>
      <dgm:spPr/>
    </dgm:pt>
    <dgm:pt modelId="{3E413397-5438-4F73-9A37-BFE1C06A2078}" type="pres">
      <dgm:prSet presAssocID="{19846453-03FE-42D2-8250-AF27CDF9955A}" presName="tx1" presStyleLbl="revTx" presStyleIdx="1" presStyleCnt="4"/>
      <dgm:spPr/>
    </dgm:pt>
    <dgm:pt modelId="{04035511-E50E-4C03-A6E5-4FFF8BE89CCF}" type="pres">
      <dgm:prSet presAssocID="{19846453-03FE-42D2-8250-AF27CDF9955A}" presName="vert1" presStyleCnt="0"/>
      <dgm:spPr/>
    </dgm:pt>
    <dgm:pt modelId="{6E5E5C8A-9657-4479-A962-CD187F4C863B}" type="pres">
      <dgm:prSet presAssocID="{98617122-2FE3-4485-A2C5-35AF8DB5F5EF}" presName="thickLine" presStyleLbl="alignNode1" presStyleIdx="2" presStyleCnt="4"/>
      <dgm:spPr/>
    </dgm:pt>
    <dgm:pt modelId="{2DF6A1F3-0FE1-494C-8411-714E0C69012C}" type="pres">
      <dgm:prSet presAssocID="{98617122-2FE3-4485-A2C5-35AF8DB5F5EF}" presName="horz1" presStyleCnt="0"/>
      <dgm:spPr/>
    </dgm:pt>
    <dgm:pt modelId="{86996E9C-052A-42FA-AB92-C2F08D921514}" type="pres">
      <dgm:prSet presAssocID="{98617122-2FE3-4485-A2C5-35AF8DB5F5EF}" presName="tx1" presStyleLbl="revTx" presStyleIdx="2" presStyleCnt="4"/>
      <dgm:spPr/>
    </dgm:pt>
    <dgm:pt modelId="{92DAA40B-9243-4328-A194-F4A3293318C7}" type="pres">
      <dgm:prSet presAssocID="{98617122-2FE3-4485-A2C5-35AF8DB5F5EF}" presName="vert1" presStyleCnt="0"/>
      <dgm:spPr/>
    </dgm:pt>
    <dgm:pt modelId="{67E8ECFA-A282-474F-938A-128A3C38D0DC}" type="pres">
      <dgm:prSet presAssocID="{6D5E9BC7-E7FE-4CDD-AADB-C16550CFB4C7}" presName="thickLine" presStyleLbl="alignNode1" presStyleIdx="3" presStyleCnt="4"/>
      <dgm:spPr/>
    </dgm:pt>
    <dgm:pt modelId="{2AB2B916-9F20-4FF1-BC67-CEA3E0AB999F}" type="pres">
      <dgm:prSet presAssocID="{6D5E9BC7-E7FE-4CDD-AADB-C16550CFB4C7}" presName="horz1" presStyleCnt="0"/>
      <dgm:spPr/>
    </dgm:pt>
    <dgm:pt modelId="{C1F27B00-BADA-4541-853B-72784438B66E}" type="pres">
      <dgm:prSet presAssocID="{6D5E9BC7-E7FE-4CDD-AADB-C16550CFB4C7}" presName="tx1" presStyleLbl="revTx" presStyleIdx="3" presStyleCnt="4"/>
      <dgm:spPr/>
    </dgm:pt>
    <dgm:pt modelId="{678CB64D-AE80-4E32-BFC1-25A12007A72A}" type="pres">
      <dgm:prSet presAssocID="{6D5E9BC7-E7FE-4CDD-AADB-C16550CFB4C7}" presName="vert1" presStyleCnt="0"/>
      <dgm:spPr/>
    </dgm:pt>
  </dgm:ptLst>
  <dgm:cxnLst>
    <dgm:cxn modelId="{93F92D1D-D33F-4E2A-80B8-98B0A5CD8ECF}" srcId="{F0D83D74-8C22-4E97-ACBF-8E2BD5873B3D}" destId="{19846453-03FE-42D2-8250-AF27CDF9955A}" srcOrd="1" destOrd="0" parTransId="{A4FFF60C-E7B7-4CAC-93F0-06F954976F20}" sibTransId="{918A3306-5B11-451A-85C1-48A08BB9F28D}"/>
    <dgm:cxn modelId="{2EEEA824-A6FE-45BC-BA39-645295F09A77}" srcId="{F0D83D74-8C22-4E97-ACBF-8E2BD5873B3D}" destId="{6D5E9BC7-E7FE-4CDD-AADB-C16550CFB4C7}" srcOrd="3" destOrd="0" parTransId="{687A9968-DB2B-4D2C-B27D-7A92FB5B754A}" sibTransId="{9B6E24C0-FDFD-4649-80E6-90600BA3E51D}"/>
    <dgm:cxn modelId="{B1886D48-36F1-4E37-B061-2F0972167E41}" type="presOf" srcId="{98617122-2FE3-4485-A2C5-35AF8DB5F5EF}" destId="{86996E9C-052A-42FA-AB92-C2F08D921514}" srcOrd="0" destOrd="0" presId="urn:microsoft.com/office/officeart/2008/layout/LinedList"/>
    <dgm:cxn modelId="{B1153B94-4A71-4600-93B9-560305FF28E5}" srcId="{F0D83D74-8C22-4E97-ACBF-8E2BD5873B3D}" destId="{98617122-2FE3-4485-A2C5-35AF8DB5F5EF}" srcOrd="2" destOrd="0" parTransId="{4777D724-9546-4142-9F79-0758A1C2448B}" sibTransId="{60B048BF-0B46-4398-AE2A-C08FDA4E825C}"/>
    <dgm:cxn modelId="{4F7DD2A3-5B37-4A1D-A7B9-D66987E494FC}" type="presOf" srcId="{79F20A0F-60B1-43BF-9AFE-7DEB0DA4EFDD}" destId="{B9C802C6-1729-4479-8F11-47391B3ED24B}" srcOrd="0" destOrd="0" presId="urn:microsoft.com/office/officeart/2008/layout/LinedList"/>
    <dgm:cxn modelId="{A7E3C8B6-51FE-498C-A192-28C48778AE62}" srcId="{F0D83D74-8C22-4E97-ACBF-8E2BD5873B3D}" destId="{79F20A0F-60B1-43BF-9AFE-7DEB0DA4EFDD}" srcOrd="0" destOrd="0" parTransId="{77AD9FA1-E88D-4C11-AFC1-6BFB7337B788}" sibTransId="{34CF47B4-8105-4A2E-815A-B6314A59C084}"/>
    <dgm:cxn modelId="{5F6D89D7-1B8D-439D-92C5-AD43E9A4B8E7}" type="presOf" srcId="{6D5E9BC7-E7FE-4CDD-AADB-C16550CFB4C7}" destId="{C1F27B00-BADA-4541-853B-72784438B66E}" srcOrd="0" destOrd="0" presId="urn:microsoft.com/office/officeart/2008/layout/LinedList"/>
    <dgm:cxn modelId="{B3D282F9-F630-4B04-A02C-F9A2FFA0A1CC}" type="presOf" srcId="{F0D83D74-8C22-4E97-ACBF-8E2BD5873B3D}" destId="{E2F55E93-00E1-4B8C-BD3A-A40229F39321}" srcOrd="0" destOrd="0" presId="urn:microsoft.com/office/officeart/2008/layout/LinedList"/>
    <dgm:cxn modelId="{863088FC-6CD2-4650-A70C-4FD587CB5786}" type="presOf" srcId="{19846453-03FE-42D2-8250-AF27CDF9955A}" destId="{3E413397-5438-4F73-9A37-BFE1C06A2078}" srcOrd="0" destOrd="0" presId="urn:microsoft.com/office/officeart/2008/layout/LinedList"/>
    <dgm:cxn modelId="{7346D08A-2AFF-4A34-8ADC-514B54194CA5}" type="presParOf" srcId="{E2F55E93-00E1-4B8C-BD3A-A40229F39321}" destId="{80938314-8DE5-483B-8525-52B99840E83C}" srcOrd="0" destOrd="0" presId="urn:microsoft.com/office/officeart/2008/layout/LinedList"/>
    <dgm:cxn modelId="{76E343E5-F047-43D2-8D02-1AE553B8A56C}" type="presParOf" srcId="{E2F55E93-00E1-4B8C-BD3A-A40229F39321}" destId="{953CB5F9-2E7C-4267-BCBE-AB0F1F382CAF}" srcOrd="1" destOrd="0" presId="urn:microsoft.com/office/officeart/2008/layout/LinedList"/>
    <dgm:cxn modelId="{B02F724B-5DDD-4CE5-B976-EEC09EEEC717}" type="presParOf" srcId="{953CB5F9-2E7C-4267-BCBE-AB0F1F382CAF}" destId="{B9C802C6-1729-4479-8F11-47391B3ED24B}" srcOrd="0" destOrd="0" presId="urn:microsoft.com/office/officeart/2008/layout/LinedList"/>
    <dgm:cxn modelId="{56E71B94-99DB-436E-95D0-31B4CC638589}" type="presParOf" srcId="{953CB5F9-2E7C-4267-BCBE-AB0F1F382CAF}" destId="{D42C28B2-49EA-43F7-9E98-C844F8BD9E9F}" srcOrd="1" destOrd="0" presId="urn:microsoft.com/office/officeart/2008/layout/LinedList"/>
    <dgm:cxn modelId="{E9B9FD0D-52EA-4041-BE5F-AF06433A2E75}" type="presParOf" srcId="{E2F55E93-00E1-4B8C-BD3A-A40229F39321}" destId="{6B171CA8-AD08-4805-9E82-ACD6E83DD3F5}" srcOrd="2" destOrd="0" presId="urn:microsoft.com/office/officeart/2008/layout/LinedList"/>
    <dgm:cxn modelId="{0D5AF8E7-5F6E-411F-9F79-F13CF64914F9}" type="presParOf" srcId="{E2F55E93-00E1-4B8C-BD3A-A40229F39321}" destId="{869DBBEF-3D1D-467B-97FF-93681C74659B}" srcOrd="3" destOrd="0" presId="urn:microsoft.com/office/officeart/2008/layout/LinedList"/>
    <dgm:cxn modelId="{33A59FBA-74DF-4E9F-909A-D2D20DEC5E9D}" type="presParOf" srcId="{869DBBEF-3D1D-467B-97FF-93681C74659B}" destId="{3E413397-5438-4F73-9A37-BFE1C06A2078}" srcOrd="0" destOrd="0" presId="urn:microsoft.com/office/officeart/2008/layout/LinedList"/>
    <dgm:cxn modelId="{7BBC590D-2484-4E9F-8786-33108E76AC9B}" type="presParOf" srcId="{869DBBEF-3D1D-467B-97FF-93681C74659B}" destId="{04035511-E50E-4C03-A6E5-4FFF8BE89CCF}" srcOrd="1" destOrd="0" presId="urn:microsoft.com/office/officeart/2008/layout/LinedList"/>
    <dgm:cxn modelId="{91308063-39F6-4E0B-BC00-6CF7DCEEA453}" type="presParOf" srcId="{E2F55E93-00E1-4B8C-BD3A-A40229F39321}" destId="{6E5E5C8A-9657-4479-A962-CD187F4C863B}" srcOrd="4" destOrd="0" presId="urn:microsoft.com/office/officeart/2008/layout/LinedList"/>
    <dgm:cxn modelId="{43204D80-5350-4694-B970-DF1B29DDCEE1}" type="presParOf" srcId="{E2F55E93-00E1-4B8C-BD3A-A40229F39321}" destId="{2DF6A1F3-0FE1-494C-8411-714E0C69012C}" srcOrd="5" destOrd="0" presId="urn:microsoft.com/office/officeart/2008/layout/LinedList"/>
    <dgm:cxn modelId="{FD9BF158-AC16-42C5-A741-22FE8E298102}" type="presParOf" srcId="{2DF6A1F3-0FE1-494C-8411-714E0C69012C}" destId="{86996E9C-052A-42FA-AB92-C2F08D921514}" srcOrd="0" destOrd="0" presId="urn:microsoft.com/office/officeart/2008/layout/LinedList"/>
    <dgm:cxn modelId="{142A7303-87CB-45E0-9F0A-3310EA69C85B}" type="presParOf" srcId="{2DF6A1F3-0FE1-494C-8411-714E0C69012C}" destId="{92DAA40B-9243-4328-A194-F4A3293318C7}" srcOrd="1" destOrd="0" presId="urn:microsoft.com/office/officeart/2008/layout/LinedList"/>
    <dgm:cxn modelId="{3A787325-10A1-4D17-862B-515BF06A221F}" type="presParOf" srcId="{E2F55E93-00E1-4B8C-BD3A-A40229F39321}" destId="{67E8ECFA-A282-474F-938A-128A3C38D0DC}" srcOrd="6" destOrd="0" presId="urn:microsoft.com/office/officeart/2008/layout/LinedList"/>
    <dgm:cxn modelId="{8CC421A2-FD30-460B-B083-663411E3024E}" type="presParOf" srcId="{E2F55E93-00E1-4B8C-BD3A-A40229F39321}" destId="{2AB2B916-9F20-4FF1-BC67-CEA3E0AB999F}" srcOrd="7" destOrd="0" presId="urn:microsoft.com/office/officeart/2008/layout/LinedList"/>
    <dgm:cxn modelId="{5EDE4363-7D02-45F0-8344-2EAAB13A21A3}" type="presParOf" srcId="{2AB2B916-9F20-4FF1-BC67-CEA3E0AB999F}" destId="{C1F27B00-BADA-4541-853B-72784438B66E}" srcOrd="0" destOrd="0" presId="urn:microsoft.com/office/officeart/2008/layout/LinedList"/>
    <dgm:cxn modelId="{515852F4-7EAD-4FA6-B358-F55E322721DA}" type="presParOf" srcId="{2AB2B916-9F20-4FF1-BC67-CEA3E0AB999F}" destId="{678CB64D-AE80-4E32-BFC1-25A12007A72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05FC06-293C-4B06-8378-8693B0D648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4D3E8E1-86DA-4CCF-B356-B1428601E7C3}">
      <dgm:prSet phldrT="[Text]" custT="1"/>
      <dgm:spPr>
        <a:solidFill>
          <a:schemeClr val="accent3"/>
        </a:solidFill>
      </dgm:spPr>
      <dgm:t>
        <a:bodyPr/>
        <a:lstStyle/>
        <a:p>
          <a:r>
            <a:rPr lang="en-US" sz="1800" b="1" dirty="0"/>
            <a:t>Blue hydrogen </a:t>
          </a:r>
          <a:r>
            <a:rPr lang="en-US" sz="1800" dirty="0"/>
            <a:t>is produced primarily from natural gas via steam reforming and incorporates carbon capture and storage</a:t>
          </a:r>
        </a:p>
      </dgm:t>
    </dgm:pt>
    <dgm:pt modelId="{2A315286-5C28-43B1-9140-350A437A6FB2}" type="parTrans" cxnId="{FBE6D9F9-CE5F-4997-9989-2590C7E2D4F0}">
      <dgm:prSet/>
      <dgm:spPr/>
      <dgm:t>
        <a:bodyPr/>
        <a:lstStyle/>
        <a:p>
          <a:endParaRPr lang="en-US" sz="1800"/>
        </a:p>
      </dgm:t>
    </dgm:pt>
    <dgm:pt modelId="{581C6326-6CC0-4CEC-BC5E-A84B1EE9DD42}" type="sibTrans" cxnId="{FBE6D9F9-CE5F-4997-9989-2590C7E2D4F0}">
      <dgm:prSet/>
      <dgm:spPr/>
      <dgm:t>
        <a:bodyPr/>
        <a:lstStyle/>
        <a:p>
          <a:endParaRPr lang="en-US" sz="1800"/>
        </a:p>
      </dgm:t>
    </dgm:pt>
    <dgm:pt modelId="{2C127467-6A0D-4F21-8374-808223BB448D}">
      <dgm:prSet phldrT="[Text]" custT="1"/>
      <dgm:spPr>
        <a:solidFill>
          <a:schemeClr val="bg1">
            <a:lumMod val="65000"/>
          </a:schemeClr>
        </a:solidFill>
      </dgm:spPr>
      <dgm:t>
        <a:bodyPr/>
        <a:lstStyle/>
        <a:p>
          <a:r>
            <a:rPr lang="en-US" sz="1800" b="1" dirty="0"/>
            <a:t>Gray hydrogen </a:t>
          </a:r>
          <a:r>
            <a:rPr lang="en-US" sz="1800" dirty="0"/>
            <a:t>is produced primarily from natural gas via steam reforming </a:t>
          </a:r>
          <a:r>
            <a:rPr lang="en-US" sz="1800" i="1" dirty="0"/>
            <a:t>without</a:t>
          </a:r>
          <a:r>
            <a:rPr lang="en-US" sz="1800" i="0" dirty="0"/>
            <a:t> carbon capture</a:t>
          </a:r>
          <a:endParaRPr lang="en-US" sz="1800" dirty="0"/>
        </a:p>
      </dgm:t>
    </dgm:pt>
    <dgm:pt modelId="{81A345A8-9803-49DC-A513-4532B16EB0B9}" type="parTrans" cxnId="{847FE37D-B3EC-4177-8A45-6DFFEC92D554}">
      <dgm:prSet/>
      <dgm:spPr/>
      <dgm:t>
        <a:bodyPr/>
        <a:lstStyle/>
        <a:p>
          <a:endParaRPr lang="en-US" sz="1800"/>
        </a:p>
      </dgm:t>
    </dgm:pt>
    <dgm:pt modelId="{6BE14529-9357-4BF9-819E-F5E62B198BEC}" type="sibTrans" cxnId="{847FE37D-B3EC-4177-8A45-6DFFEC92D554}">
      <dgm:prSet/>
      <dgm:spPr/>
      <dgm:t>
        <a:bodyPr/>
        <a:lstStyle/>
        <a:p>
          <a:endParaRPr lang="en-US" sz="1800"/>
        </a:p>
      </dgm:t>
    </dgm:pt>
    <dgm:pt modelId="{15B74F78-F8BF-4632-8D8E-FDF9DAD267E0}">
      <dgm:prSet phldrT="[Text]" custT="1"/>
      <dgm:spPr>
        <a:solidFill>
          <a:schemeClr val="tx1"/>
        </a:solidFill>
      </dgm:spPr>
      <dgm:t>
        <a:bodyPr/>
        <a:lstStyle/>
        <a:p>
          <a:r>
            <a:rPr lang="en-US" sz="1800" b="1" dirty="0"/>
            <a:t>Black / Brown hydrogen </a:t>
          </a:r>
          <a:r>
            <a:rPr lang="en-US" sz="1800" dirty="0"/>
            <a:t>is produced using energy from coal or lignite</a:t>
          </a:r>
        </a:p>
      </dgm:t>
    </dgm:pt>
    <dgm:pt modelId="{BB0527BD-C546-4A38-9C20-7DF78224F2FC}" type="parTrans" cxnId="{2CB8FBF2-1A84-4253-8128-7EC65907F16D}">
      <dgm:prSet/>
      <dgm:spPr/>
      <dgm:t>
        <a:bodyPr/>
        <a:lstStyle/>
        <a:p>
          <a:endParaRPr lang="en-US" sz="1800"/>
        </a:p>
      </dgm:t>
    </dgm:pt>
    <dgm:pt modelId="{FF05892C-6446-4CCC-A106-6DDB01DFFFE9}" type="sibTrans" cxnId="{2CB8FBF2-1A84-4253-8128-7EC65907F16D}">
      <dgm:prSet/>
      <dgm:spPr/>
      <dgm:t>
        <a:bodyPr/>
        <a:lstStyle/>
        <a:p>
          <a:endParaRPr lang="en-US" sz="1800"/>
        </a:p>
      </dgm:t>
    </dgm:pt>
    <dgm:pt modelId="{1C725C13-3358-4C73-8796-BECE63220698}">
      <dgm:prSet phldrT="[Text]" custT="1"/>
      <dgm:spPr>
        <a:solidFill>
          <a:srgbClr val="F703DA"/>
        </a:solidFill>
      </dgm:spPr>
      <dgm:t>
        <a:bodyPr/>
        <a:lstStyle/>
        <a:p>
          <a:r>
            <a:rPr lang="en-US" sz="1800" b="1" dirty="0"/>
            <a:t>Pink / Red / Purple hydrogen</a:t>
          </a:r>
          <a:r>
            <a:rPr lang="en-US" sz="1800" dirty="0"/>
            <a:t> is produced via electrolysis using nuclear power</a:t>
          </a:r>
        </a:p>
      </dgm:t>
    </dgm:pt>
    <dgm:pt modelId="{30B6F4C7-87A1-40CF-BC68-5DA98767F70E}" type="parTrans" cxnId="{B259A8B4-D529-4BE3-B8BE-35CAAF7FBFE2}">
      <dgm:prSet/>
      <dgm:spPr/>
      <dgm:t>
        <a:bodyPr/>
        <a:lstStyle/>
        <a:p>
          <a:endParaRPr lang="en-US" sz="1800"/>
        </a:p>
      </dgm:t>
    </dgm:pt>
    <dgm:pt modelId="{A5DFDA4A-51D3-4724-91CE-CDF23C74B23B}" type="sibTrans" cxnId="{B259A8B4-D529-4BE3-B8BE-35CAAF7FBFE2}">
      <dgm:prSet/>
      <dgm:spPr/>
      <dgm:t>
        <a:bodyPr/>
        <a:lstStyle/>
        <a:p>
          <a:endParaRPr lang="en-US" sz="1800"/>
        </a:p>
      </dgm:t>
    </dgm:pt>
    <dgm:pt modelId="{434FD3DC-A752-42A8-907B-9185B6F5F13D}">
      <dgm:prSet phldrT="[Text]" custT="1"/>
      <dgm:spPr>
        <a:solidFill>
          <a:srgbClr val="099F9F"/>
        </a:solidFill>
      </dgm:spPr>
      <dgm:t>
        <a:bodyPr/>
        <a:lstStyle/>
        <a:p>
          <a:r>
            <a:rPr lang="en-US" sz="1800" b="1" dirty="0"/>
            <a:t>Turquoise hydrogen </a:t>
          </a:r>
          <a:r>
            <a:rPr lang="en-US" sz="1800" dirty="0"/>
            <a:t>uses methane pyrolysis and produces solid carbon and hydrogen; experimental stage</a:t>
          </a:r>
        </a:p>
      </dgm:t>
    </dgm:pt>
    <dgm:pt modelId="{ACE25135-7BE3-4C23-A525-29C59DA1CCCC}" type="parTrans" cxnId="{E80CC359-BD76-40EE-8951-A10C69A21163}">
      <dgm:prSet/>
      <dgm:spPr/>
      <dgm:t>
        <a:bodyPr/>
        <a:lstStyle/>
        <a:p>
          <a:endParaRPr lang="en-US" sz="1800"/>
        </a:p>
      </dgm:t>
    </dgm:pt>
    <dgm:pt modelId="{431865DA-24D7-4A3F-A421-97D123E515E2}" type="sibTrans" cxnId="{E80CC359-BD76-40EE-8951-A10C69A21163}">
      <dgm:prSet/>
      <dgm:spPr/>
      <dgm:t>
        <a:bodyPr/>
        <a:lstStyle/>
        <a:p>
          <a:endParaRPr lang="en-US" sz="1800"/>
        </a:p>
      </dgm:t>
    </dgm:pt>
    <dgm:pt modelId="{D6759DA1-3524-402B-81ED-131FDEC1811B}">
      <dgm:prSet phldrT="[Text]" custT="1"/>
      <dgm:spPr>
        <a:solidFill>
          <a:srgbClr val="FCF600"/>
        </a:solidFill>
      </dgm:spPr>
      <dgm:t>
        <a:bodyPr/>
        <a:lstStyle/>
        <a:p>
          <a:r>
            <a:rPr lang="en-US" sz="1800" b="1" dirty="0">
              <a:solidFill>
                <a:schemeClr val="tx1"/>
              </a:solidFill>
            </a:rPr>
            <a:t>Yellow hydrogen </a:t>
          </a:r>
          <a:r>
            <a:rPr lang="en-US" sz="1800" dirty="0">
              <a:solidFill>
                <a:schemeClr val="tx1"/>
              </a:solidFill>
            </a:rPr>
            <a:t>is produced via electrolysis using solar power</a:t>
          </a:r>
        </a:p>
      </dgm:t>
    </dgm:pt>
    <dgm:pt modelId="{74B7A7EB-8A98-465D-9AA3-191227158660}" type="parTrans" cxnId="{BCD71082-6C4A-42B0-8DAD-C3D1CF3AFF72}">
      <dgm:prSet/>
      <dgm:spPr/>
      <dgm:t>
        <a:bodyPr/>
        <a:lstStyle/>
        <a:p>
          <a:endParaRPr lang="en-US" sz="1800"/>
        </a:p>
      </dgm:t>
    </dgm:pt>
    <dgm:pt modelId="{04E48076-23E5-4EC5-B98C-41C3346FD3BF}" type="sibTrans" cxnId="{BCD71082-6C4A-42B0-8DAD-C3D1CF3AFF72}">
      <dgm:prSet/>
      <dgm:spPr/>
      <dgm:t>
        <a:bodyPr/>
        <a:lstStyle/>
        <a:p>
          <a:endParaRPr lang="en-US" sz="1800"/>
        </a:p>
      </dgm:t>
    </dgm:pt>
    <dgm:pt modelId="{378E8BF2-E36E-418D-8A4D-9B45747E70FF}">
      <dgm:prSet phldrT="[Text]" custT="1"/>
      <dgm:spPr>
        <a:solidFill>
          <a:schemeClr val="bg1"/>
        </a:solidFill>
        <a:ln>
          <a:solidFill>
            <a:schemeClr val="bg1">
              <a:lumMod val="85000"/>
            </a:schemeClr>
          </a:solidFill>
        </a:ln>
      </dgm:spPr>
      <dgm:t>
        <a:bodyPr/>
        <a:lstStyle/>
        <a:p>
          <a:r>
            <a:rPr lang="en-US" sz="1800" b="1" dirty="0">
              <a:solidFill>
                <a:schemeClr val="tx1"/>
              </a:solidFill>
            </a:rPr>
            <a:t>White hydrogen </a:t>
          </a:r>
          <a:r>
            <a:rPr lang="en-US" sz="1800" dirty="0">
              <a:solidFill>
                <a:schemeClr val="tx1"/>
              </a:solidFill>
            </a:rPr>
            <a:t>is native, naturally-occurring hydrogen in geological formations; no strategies use white hydrogen</a:t>
          </a:r>
        </a:p>
      </dgm:t>
    </dgm:pt>
    <dgm:pt modelId="{20BFE927-430A-482C-B67F-9A427227CE2C}" type="parTrans" cxnId="{DC3EAAED-1E71-49BF-9D25-845ED9AA5C13}">
      <dgm:prSet/>
      <dgm:spPr/>
      <dgm:t>
        <a:bodyPr/>
        <a:lstStyle/>
        <a:p>
          <a:endParaRPr lang="en-US" sz="1800"/>
        </a:p>
      </dgm:t>
    </dgm:pt>
    <dgm:pt modelId="{91689EF4-7152-4E67-AF3C-B39731E84C65}" type="sibTrans" cxnId="{DC3EAAED-1E71-49BF-9D25-845ED9AA5C13}">
      <dgm:prSet/>
      <dgm:spPr/>
      <dgm:t>
        <a:bodyPr/>
        <a:lstStyle/>
        <a:p>
          <a:endParaRPr lang="en-US" sz="1800"/>
        </a:p>
      </dgm:t>
    </dgm:pt>
    <dgm:pt modelId="{97A32BB2-A38B-48E0-B0D4-65E664A44C9D}">
      <dgm:prSet phldrT="[Text]" custT="1"/>
      <dgm:spPr>
        <a:solidFill>
          <a:schemeClr val="accent2"/>
        </a:solidFill>
      </dgm:spPr>
      <dgm:t>
        <a:bodyPr/>
        <a:lstStyle/>
        <a:p>
          <a:r>
            <a:rPr lang="en-US" sz="1800" b="1" dirty="0"/>
            <a:t>Green hydrogen </a:t>
          </a:r>
          <a:r>
            <a:rPr lang="en-US" sz="1800" dirty="0"/>
            <a:t>is hydrogen produced through electrolysis using surplus renewable electricity</a:t>
          </a:r>
        </a:p>
      </dgm:t>
    </dgm:pt>
    <dgm:pt modelId="{C48F836D-0AA8-43CA-B29D-2151B9136DBB}" type="parTrans" cxnId="{684224F8-4022-4D5A-A818-FDBE78DC2735}">
      <dgm:prSet/>
      <dgm:spPr/>
      <dgm:t>
        <a:bodyPr/>
        <a:lstStyle/>
        <a:p>
          <a:endParaRPr lang="en-US" sz="1800"/>
        </a:p>
      </dgm:t>
    </dgm:pt>
    <dgm:pt modelId="{2759D29F-B384-40AE-85C6-0485260C522F}" type="sibTrans" cxnId="{684224F8-4022-4D5A-A818-FDBE78DC2735}">
      <dgm:prSet/>
      <dgm:spPr/>
      <dgm:t>
        <a:bodyPr/>
        <a:lstStyle/>
        <a:p>
          <a:endParaRPr lang="en-US" sz="1800"/>
        </a:p>
      </dgm:t>
    </dgm:pt>
    <dgm:pt modelId="{9CFD1D43-4732-4817-8BBF-17B74E6BF4B4}" type="pres">
      <dgm:prSet presAssocID="{BC05FC06-293C-4B06-8378-8693B0D648C0}" presName="diagram" presStyleCnt="0">
        <dgm:presLayoutVars>
          <dgm:dir/>
          <dgm:resizeHandles val="exact"/>
        </dgm:presLayoutVars>
      </dgm:prSet>
      <dgm:spPr/>
    </dgm:pt>
    <dgm:pt modelId="{FC61C6D0-548F-49B1-9DCF-0DE7447CEC8E}" type="pres">
      <dgm:prSet presAssocID="{97A32BB2-A38B-48E0-B0D4-65E664A44C9D}" presName="node" presStyleLbl="node1" presStyleIdx="0" presStyleCnt="8">
        <dgm:presLayoutVars>
          <dgm:bulletEnabled val="1"/>
        </dgm:presLayoutVars>
      </dgm:prSet>
      <dgm:spPr/>
    </dgm:pt>
    <dgm:pt modelId="{3F727658-A59C-46D9-8E46-4ADC21EE364C}" type="pres">
      <dgm:prSet presAssocID="{2759D29F-B384-40AE-85C6-0485260C522F}" presName="sibTrans" presStyleCnt="0"/>
      <dgm:spPr/>
    </dgm:pt>
    <dgm:pt modelId="{556BC497-381E-43CE-9FD8-410D5979D068}" type="pres">
      <dgm:prSet presAssocID="{C4D3E8E1-86DA-4CCF-B356-B1428601E7C3}" presName="node" presStyleLbl="node1" presStyleIdx="1" presStyleCnt="8">
        <dgm:presLayoutVars>
          <dgm:bulletEnabled val="1"/>
        </dgm:presLayoutVars>
      </dgm:prSet>
      <dgm:spPr/>
    </dgm:pt>
    <dgm:pt modelId="{138A4187-1D58-4E96-BB95-2ADFB7AE179B}" type="pres">
      <dgm:prSet presAssocID="{581C6326-6CC0-4CEC-BC5E-A84B1EE9DD42}" presName="sibTrans" presStyleCnt="0"/>
      <dgm:spPr/>
    </dgm:pt>
    <dgm:pt modelId="{517AEDDD-A07D-4B83-A64D-F11059B9534C}" type="pres">
      <dgm:prSet presAssocID="{2C127467-6A0D-4F21-8374-808223BB448D}" presName="node" presStyleLbl="node1" presStyleIdx="2" presStyleCnt="8">
        <dgm:presLayoutVars>
          <dgm:bulletEnabled val="1"/>
        </dgm:presLayoutVars>
      </dgm:prSet>
      <dgm:spPr/>
    </dgm:pt>
    <dgm:pt modelId="{B0F5C8AE-832B-43FE-9A71-BA65248C60FE}" type="pres">
      <dgm:prSet presAssocID="{6BE14529-9357-4BF9-819E-F5E62B198BEC}" presName="sibTrans" presStyleCnt="0"/>
      <dgm:spPr/>
    </dgm:pt>
    <dgm:pt modelId="{7C0A94BB-DCDD-4033-9A81-597B3A50DA54}" type="pres">
      <dgm:prSet presAssocID="{15B74F78-F8BF-4632-8D8E-FDF9DAD267E0}" presName="node" presStyleLbl="node1" presStyleIdx="3" presStyleCnt="8">
        <dgm:presLayoutVars>
          <dgm:bulletEnabled val="1"/>
        </dgm:presLayoutVars>
      </dgm:prSet>
      <dgm:spPr/>
    </dgm:pt>
    <dgm:pt modelId="{93C185EC-206A-4345-8986-AB1B0CAE77BD}" type="pres">
      <dgm:prSet presAssocID="{FF05892C-6446-4CCC-A106-6DDB01DFFFE9}" presName="sibTrans" presStyleCnt="0"/>
      <dgm:spPr/>
    </dgm:pt>
    <dgm:pt modelId="{355BC3C8-38FA-49A5-891E-0E9F7BFC1FD8}" type="pres">
      <dgm:prSet presAssocID="{1C725C13-3358-4C73-8796-BECE63220698}" presName="node" presStyleLbl="node1" presStyleIdx="4" presStyleCnt="8">
        <dgm:presLayoutVars>
          <dgm:bulletEnabled val="1"/>
        </dgm:presLayoutVars>
      </dgm:prSet>
      <dgm:spPr/>
    </dgm:pt>
    <dgm:pt modelId="{A50CBA1C-24CC-4E3D-BF7C-01F270493BD4}" type="pres">
      <dgm:prSet presAssocID="{A5DFDA4A-51D3-4724-91CE-CDF23C74B23B}" presName="sibTrans" presStyleCnt="0"/>
      <dgm:spPr/>
    </dgm:pt>
    <dgm:pt modelId="{2B99B3C6-AF2E-42D8-AA55-DC14CF25A276}" type="pres">
      <dgm:prSet presAssocID="{434FD3DC-A752-42A8-907B-9185B6F5F13D}" presName="node" presStyleLbl="node1" presStyleIdx="5" presStyleCnt="8">
        <dgm:presLayoutVars>
          <dgm:bulletEnabled val="1"/>
        </dgm:presLayoutVars>
      </dgm:prSet>
      <dgm:spPr/>
    </dgm:pt>
    <dgm:pt modelId="{F14FC4DD-9880-4B63-A332-9D9E1B53C152}" type="pres">
      <dgm:prSet presAssocID="{431865DA-24D7-4A3F-A421-97D123E515E2}" presName="sibTrans" presStyleCnt="0"/>
      <dgm:spPr/>
    </dgm:pt>
    <dgm:pt modelId="{A7329823-EE58-44D8-A55E-F9D9917EE4C9}" type="pres">
      <dgm:prSet presAssocID="{D6759DA1-3524-402B-81ED-131FDEC1811B}" presName="node" presStyleLbl="node1" presStyleIdx="6" presStyleCnt="8">
        <dgm:presLayoutVars>
          <dgm:bulletEnabled val="1"/>
        </dgm:presLayoutVars>
      </dgm:prSet>
      <dgm:spPr/>
    </dgm:pt>
    <dgm:pt modelId="{99E67AA9-5DD3-4414-B377-A6E27693BA60}" type="pres">
      <dgm:prSet presAssocID="{04E48076-23E5-4EC5-B98C-41C3346FD3BF}" presName="sibTrans" presStyleCnt="0"/>
      <dgm:spPr/>
    </dgm:pt>
    <dgm:pt modelId="{D6A2C1AD-B0D2-47B1-B080-CFB865BDCE64}" type="pres">
      <dgm:prSet presAssocID="{378E8BF2-E36E-418D-8A4D-9B45747E70FF}" presName="node" presStyleLbl="node1" presStyleIdx="7" presStyleCnt="8">
        <dgm:presLayoutVars>
          <dgm:bulletEnabled val="1"/>
        </dgm:presLayoutVars>
      </dgm:prSet>
      <dgm:spPr/>
    </dgm:pt>
  </dgm:ptLst>
  <dgm:cxnLst>
    <dgm:cxn modelId="{DD6F6A0B-35FE-4D84-9B0E-2FFF5A3C446A}" type="presOf" srcId="{378E8BF2-E36E-418D-8A4D-9B45747E70FF}" destId="{D6A2C1AD-B0D2-47B1-B080-CFB865BDCE64}" srcOrd="0" destOrd="0" presId="urn:microsoft.com/office/officeart/2005/8/layout/default"/>
    <dgm:cxn modelId="{D4E4743B-E26B-4B15-BDBE-DB1536B89130}" type="presOf" srcId="{BC05FC06-293C-4B06-8378-8693B0D648C0}" destId="{9CFD1D43-4732-4817-8BBF-17B74E6BF4B4}" srcOrd="0" destOrd="0" presId="urn:microsoft.com/office/officeart/2005/8/layout/default"/>
    <dgm:cxn modelId="{3BA4365B-2C6F-4705-8F3D-13AB1AA0BDDF}" type="presOf" srcId="{C4D3E8E1-86DA-4CCF-B356-B1428601E7C3}" destId="{556BC497-381E-43CE-9FD8-410D5979D068}" srcOrd="0" destOrd="0" presId="urn:microsoft.com/office/officeart/2005/8/layout/default"/>
    <dgm:cxn modelId="{79043470-8305-4338-BC73-D9FF3628CE35}" type="presOf" srcId="{97A32BB2-A38B-48E0-B0D4-65E664A44C9D}" destId="{FC61C6D0-548F-49B1-9DCF-0DE7447CEC8E}" srcOrd="0" destOrd="0" presId="urn:microsoft.com/office/officeart/2005/8/layout/default"/>
    <dgm:cxn modelId="{D4323D59-6A92-4A8F-99F0-DC27C251FDF9}" type="presOf" srcId="{D6759DA1-3524-402B-81ED-131FDEC1811B}" destId="{A7329823-EE58-44D8-A55E-F9D9917EE4C9}" srcOrd="0" destOrd="0" presId="urn:microsoft.com/office/officeart/2005/8/layout/default"/>
    <dgm:cxn modelId="{E80CC359-BD76-40EE-8951-A10C69A21163}" srcId="{BC05FC06-293C-4B06-8378-8693B0D648C0}" destId="{434FD3DC-A752-42A8-907B-9185B6F5F13D}" srcOrd="5" destOrd="0" parTransId="{ACE25135-7BE3-4C23-A525-29C59DA1CCCC}" sibTransId="{431865DA-24D7-4A3F-A421-97D123E515E2}"/>
    <dgm:cxn modelId="{847FE37D-B3EC-4177-8A45-6DFFEC92D554}" srcId="{BC05FC06-293C-4B06-8378-8693B0D648C0}" destId="{2C127467-6A0D-4F21-8374-808223BB448D}" srcOrd="2" destOrd="0" parTransId="{81A345A8-9803-49DC-A513-4532B16EB0B9}" sibTransId="{6BE14529-9357-4BF9-819E-F5E62B198BEC}"/>
    <dgm:cxn modelId="{BCD71082-6C4A-42B0-8DAD-C3D1CF3AFF72}" srcId="{BC05FC06-293C-4B06-8378-8693B0D648C0}" destId="{D6759DA1-3524-402B-81ED-131FDEC1811B}" srcOrd="6" destOrd="0" parTransId="{74B7A7EB-8A98-465D-9AA3-191227158660}" sibTransId="{04E48076-23E5-4EC5-B98C-41C3346FD3BF}"/>
    <dgm:cxn modelId="{EF3F2FAE-6C9B-46E7-9C82-19D17915FF21}" type="presOf" srcId="{2C127467-6A0D-4F21-8374-808223BB448D}" destId="{517AEDDD-A07D-4B83-A64D-F11059B9534C}" srcOrd="0" destOrd="0" presId="urn:microsoft.com/office/officeart/2005/8/layout/default"/>
    <dgm:cxn modelId="{B259A8B4-D529-4BE3-B8BE-35CAAF7FBFE2}" srcId="{BC05FC06-293C-4B06-8378-8693B0D648C0}" destId="{1C725C13-3358-4C73-8796-BECE63220698}" srcOrd="4" destOrd="0" parTransId="{30B6F4C7-87A1-40CF-BC68-5DA98767F70E}" sibTransId="{A5DFDA4A-51D3-4724-91CE-CDF23C74B23B}"/>
    <dgm:cxn modelId="{E5EC2DC5-D89C-4538-870A-ED932B0703F0}" type="presOf" srcId="{434FD3DC-A752-42A8-907B-9185B6F5F13D}" destId="{2B99B3C6-AF2E-42D8-AA55-DC14CF25A276}" srcOrd="0" destOrd="0" presId="urn:microsoft.com/office/officeart/2005/8/layout/default"/>
    <dgm:cxn modelId="{F4DAAFD0-4BF9-43B5-B8AC-32A436F59BB3}" type="presOf" srcId="{1C725C13-3358-4C73-8796-BECE63220698}" destId="{355BC3C8-38FA-49A5-891E-0E9F7BFC1FD8}" srcOrd="0" destOrd="0" presId="urn:microsoft.com/office/officeart/2005/8/layout/default"/>
    <dgm:cxn modelId="{346920E7-E90D-47A7-939D-FFE3108A2F78}" type="presOf" srcId="{15B74F78-F8BF-4632-8D8E-FDF9DAD267E0}" destId="{7C0A94BB-DCDD-4033-9A81-597B3A50DA54}" srcOrd="0" destOrd="0" presId="urn:microsoft.com/office/officeart/2005/8/layout/default"/>
    <dgm:cxn modelId="{DC3EAAED-1E71-49BF-9D25-845ED9AA5C13}" srcId="{BC05FC06-293C-4B06-8378-8693B0D648C0}" destId="{378E8BF2-E36E-418D-8A4D-9B45747E70FF}" srcOrd="7" destOrd="0" parTransId="{20BFE927-430A-482C-B67F-9A427227CE2C}" sibTransId="{91689EF4-7152-4E67-AF3C-B39731E84C65}"/>
    <dgm:cxn modelId="{2CB8FBF2-1A84-4253-8128-7EC65907F16D}" srcId="{BC05FC06-293C-4B06-8378-8693B0D648C0}" destId="{15B74F78-F8BF-4632-8D8E-FDF9DAD267E0}" srcOrd="3" destOrd="0" parTransId="{BB0527BD-C546-4A38-9C20-7DF78224F2FC}" sibTransId="{FF05892C-6446-4CCC-A106-6DDB01DFFFE9}"/>
    <dgm:cxn modelId="{684224F8-4022-4D5A-A818-FDBE78DC2735}" srcId="{BC05FC06-293C-4B06-8378-8693B0D648C0}" destId="{97A32BB2-A38B-48E0-B0D4-65E664A44C9D}" srcOrd="0" destOrd="0" parTransId="{C48F836D-0AA8-43CA-B29D-2151B9136DBB}" sibTransId="{2759D29F-B384-40AE-85C6-0485260C522F}"/>
    <dgm:cxn modelId="{FBE6D9F9-CE5F-4997-9989-2590C7E2D4F0}" srcId="{BC05FC06-293C-4B06-8378-8693B0D648C0}" destId="{C4D3E8E1-86DA-4CCF-B356-B1428601E7C3}" srcOrd="1" destOrd="0" parTransId="{2A315286-5C28-43B1-9140-350A437A6FB2}" sibTransId="{581C6326-6CC0-4CEC-BC5E-A84B1EE9DD42}"/>
    <dgm:cxn modelId="{E00905EB-FFC5-493D-8E53-45E56EE78E55}" type="presParOf" srcId="{9CFD1D43-4732-4817-8BBF-17B74E6BF4B4}" destId="{FC61C6D0-548F-49B1-9DCF-0DE7447CEC8E}" srcOrd="0" destOrd="0" presId="urn:microsoft.com/office/officeart/2005/8/layout/default"/>
    <dgm:cxn modelId="{BFD2CD3F-4BDD-4B0A-8908-69BB859C33EB}" type="presParOf" srcId="{9CFD1D43-4732-4817-8BBF-17B74E6BF4B4}" destId="{3F727658-A59C-46D9-8E46-4ADC21EE364C}" srcOrd="1" destOrd="0" presId="urn:microsoft.com/office/officeart/2005/8/layout/default"/>
    <dgm:cxn modelId="{FA8CB2C1-C1A4-455A-80FE-C94252DCDB4D}" type="presParOf" srcId="{9CFD1D43-4732-4817-8BBF-17B74E6BF4B4}" destId="{556BC497-381E-43CE-9FD8-410D5979D068}" srcOrd="2" destOrd="0" presId="urn:microsoft.com/office/officeart/2005/8/layout/default"/>
    <dgm:cxn modelId="{FAEF3AF5-B791-4283-87B7-CA5095AD4679}" type="presParOf" srcId="{9CFD1D43-4732-4817-8BBF-17B74E6BF4B4}" destId="{138A4187-1D58-4E96-BB95-2ADFB7AE179B}" srcOrd="3" destOrd="0" presId="urn:microsoft.com/office/officeart/2005/8/layout/default"/>
    <dgm:cxn modelId="{A8ED4C06-B05F-4761-B181-EC7EB4C7B1C1}" type="presParOf" srcId="{9CFD1D43-4732-4817-8BBF-17B74E6BF4B4}" destId="{517AEDDD-A07D-4B83-A64D-F11059B9534C}" srcOrd="4" destOrd="0" presId="urn:microsoft.com/office/officeart/2005/8/layout/default"/>
    <dgm:cxn modelId="{D193B84F-4077-4C39-B64D-B61DEB0D02D3}" type="presParOf" srcId="{9CFD1D43-4732-4817-8BBF-17B74E6BF4B4}" destId="{B0F5C8AE-832B-43FE-9A71-BA65248C60FE}" srcOrd="5" destOrd="0" presId="urn:microsoft.com/office/officeart/2005/8/layout/default"/>
    <dgm:cxn modelId="{6CE7CB82-B7EE-4C7A-AB5C-26BEDE6372BC}" type="presParOf" srcId="{9CFD1D43-4732-4817-8BBF-17B74E6BF4B4}" destId="{7C0A94BB-DCDD-4033-9A81-597B3A50DA54}" srcOrd="6" destOrd="0" presId="urn:microsoft.com/office/officeart/2005/8/layout/default"/>
    <dgm:cxn modelId="{95CEA5D5-1227-4F01-B889-9EB0218FB17D}" type="presParOf" srcId="{9CFD1D43-4732-4817-8BBF-17B74E6BF4B4}" destId="{93C185EC-206A-4345-8986-AB1B0CAE77BD}" srcOrd="7" destOrd="0" presId="urn:microsoft.com/office/officeart/2005/8/layout/default"/>
    <dgm:cxn modelId="{465A1F3F-0A99-496C-BA7C-1410BFA6A17E}" type="presParOf" srcId="{9CFD1D43-4732-4817-8BBF-17B74E6BF4B4}" destId="{355BC3C8-38FA-49A5-891E-0E9F7BFC1FD8}" srcOrd="8" destOrd="0" presId="urn:microsoft.com/office/officeart/2005/8/layout/default"/>
    <dgm:cxn modelId="{AD92A7A5-A99F-49E3-A14E-B1BE6A590AE7}" type="presParOf" srcId="{9CFD1D43-4732-4817-8BBF-17B74E6BF4B4}" destId="{A50CBA1C-24CC-4E3D-BF7C-01F270493BD4}" srcOrd="9" destOrd="0" presId="urn:microsoft.com/office/officeart/2005/8/layout/default"/>
    <dgm:cxn modelId="{DEEFCC5C-29F0-4F3C-8ED4-102B6FF5B3BA}" type="presParOf" srcId="{9CFD1D43-4732-4817-8BBF-17B74E6BF4B4}" destId="{2B99B3C6-AF2E-42D8-AA55-DC14CF25A276}" srcOrd="10" destOrd="0" presId="urn:microsoft.com/office/officeart/2005/8/layout/default"/>
    <dgm:cxn modelId="{32323887-0C13-4594-A7B5-B478BD5488FD}" type="presParOf" srcId="{9CFD1D43-4732-4817-8BBF-17B74E6BF4B4}" destId="{F14FC4DD-9880-4B63-A332-9D9E1B53C152}" srcOrd="11" destOrd="0" presId="urn:microsoft.com/office/officeart/2005/8/layout/default"/>
    <dgm:cxn modelId="{1AE71F3A-C284-4F04-AAC6-54DD45783173}" type="presParOf" srcId="{9CFD1D43-4732-4817-8BBF-17B74E6BF4B4}" destId="{A7329823-EE58-44D8-A55E-F9D9917EE4C9}" srcOrd="12" destOrd="0" presId="urn:microsoft.com/office/officeart/2005/8/layout/default"/>
    <dgm:cxn modelId="{30D14755-2284-4B77-990F-0B63B94388B5}" type="presParOf" srcId="{9CFD1D43-4732-4817-8BBF-17B74E6BF4B4}" destId="{99E67AA9-5DD3-4414-B377-A6E27693BA60}" srcOrd="13" destOrd="0" presId="urn:microsoft.com/office/officeart/2005/8/layout/default"/>
    <dgm:cxn modelId="{09543CE4-7FF8-4C72-BF03-B1C2EA693CDD}" type="presParOf" srcId="{9CFD1D43-4732-4817-8BBF-17B74E6BF4B4}" destId="{D6A2C1AD-B0D2-47B1-B080-CFB865BDCE6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927633-18CD-47DE-B0FF-8875D50E635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534B946-5295-4980-A137-9345D017AF6F}">
      <dgm:prSet/>
      <dgm:spPr/>
      <dgm:t>
        <a:bodyPr/>
        <a:lstStyle/>
        <a:p>
          <a:r>
            <a:rPr lang="en-US" baseline="0"/>
            <a:t>Methane is the hydrogen source</a:t>
          </a:r>
          <a:endParaRPr lang="en-US"/>
        </a:p>
      </dgm:t>
    </dgm:pt>
    <dgm:pt modelId="{2E44F58D-91DA-4621-85B9-D75B5BDFB24B}" type="parTrans" cxnId="{74D0CD35-E4B9-4544-823C-24D298AFB4B0}">
      <dgm:prSet/>
      <dgm:spPr/>
      <dgm:t>
        <a:bodyPr/>
        <a:lstStyle/>
        <a:p>
          <a:endParaRPr lang="en-US"/>
        </a:p>
      </dgm:t>
    </dgm:pt>
    <dgm:pt modelId="{EF7E4C3F-744D-4A2B-A6D5-740CF1EDE6DB}" type="sibTrans" cxnId="{74D0CD35-E4B9-4544-823C-24D298AFB4B0}">
      <dgm:prSet/>
      <dgm:spPr/>
      <dgm:t>
        <a:bodyPr/>
        <a:lstStyle/>
        <a:p>
          <a:endParaRPr lang="en-US"/>
        </a:p>
      </dgm:t>
    </dgm:pt>
    <dgm:pt modelId="{303C2169-EBB0-4A63-8BE2-E892294C7882}">
      <dgm:prSet/>
      <dgm:spPr/>
      <dgm:t>
        <a:bodyPr/>
        <a:lstStyle/>
        <a:p>
          <a:r>
            <a:rPr lang="en-US" baseline="0"/>
            <a:t>High-temperature steam provides oxygen and thermal energy</a:t>
          </a:r>
          <a:endParaRPr lang="en-US"/>
        </a:p>
      </dgm:t>
    </dgm:pt>
    <dgm:pt modelId="{78FF8278-C51C-4A51-821B-FDC807B9BA07}" type="parTrans" cxnId="{434B5D8C-DCC3-4A79-922A-D372DA06C2A4}">
      <dgm:prSet/>
      <dgm:spPr/>
      <dgm:t>
        <a:bodyPr/>
        <a:lstStyle/>
        <a:p>
          <a:endParaRPr lang="en-US"/>
        </a:p>
      </dgm:t>
    </dgm:pt>
    <dgm:pt modelId="{B3DF9AD5-0F21-4CD7-8393-38747CC5080B}" type="sibTrans" cxnId="{434B5D8C-DCC3-4A79-922A-D372DA06C2A4}">
      <dgm:prSet/>
      <dgm:spPr/>
      <dgm:t>
        <a:bodyPr/>
        <a:lstStyle/>
        <a:p>
          <a:endParaRPr lang="en-US"/>
        </a:p>
      </dgm:t>
    </dgm:pt>
    <dgm:pt modelId="{54772D85-D90C-466D-9CF5-CE2A76BA3DC5}">
      <dgm:prSet/>
      <dgm:spPr/>
      <dgm:t>
        <a:bodyPr/>
        <a:lstStyle/>
        <a:p>
          <a:r>
            <a:rPr lang="en-US" baseline="0" dirty="0"/>
            <a:t>Byproduct is carbon dioxide</a:t>
          </a:r>
          <a:endParaRPr lang="en-US" dirty="0"/>
        </a:p>
      </dgm:t>
    </dgm:pt>
    <dgm:pt modelId="{DCC3D21E-07BB-435E-BB66-E0E8762240D2}" type="parTrans" cxnId="{5F71BF23-E608-4E71-9099-0CEBF5DE6608}">
      <dgm:prSet/>
      <dgm:spPr/>
      <dgm:t>
        <a:bodyPr/>
        <a:lstStyle/>
        <a:p>
          <a:endParaRPr lang="en-US"/>
        </a:p>
      </dgm:t>
    </dgm:pt>
    <dgm:pt modelId="{53E8EBF4-96FB-4277-9AB3-C098F08A3B94}" type="sibTrans" cxnId="{5F71BF23-E608-4E71-9099-0CEBF5DE6608}">
      <dgm:prSet/>
      <dgm:spPr/>
      <dgm:t>
        <a:bodyPr/>
        <a:lstStyle/>
        <a:p>
          <a:endParaRPr lang="en-US"/>
        </a:p>
      </dgm:t>
    </dgm:pt>
    <dgm:pt modelId="{1C6042CC-0186-44F8-82EC-7E51F4BCD6FD}" type="pres">
      <dgm:prSet presAssocID="{24927633-18CD-47DE-B0FF-8875D50E635D}" presName="Name0" presStyleCnt="0">
        <dgm:presLayoutVars>
          <dgm:dir/>
          <dgm:resizeHandles val="exact"/>
        </dgm:presLayoutVars>
      </dgm:prSet>
      <dgm:spPr/>
    </dgm:pt>
    <dgm:pt modelId="{8E126758-A2E0-4770-9867-6CC6F7D8F24C}" type="pres">
      <dgm:prSet presAssocID="{C534B946-5295-4980-A137-9345D017AF6F}" presName="node" presStyleLbl="node1" presStyleIdx="0" presStyleCnt="3">
        <dgm:presLayoutVars>
          <dgm:bulletEnabled val="1"/>
        </dgm:presLayoutVars>
      </dgm:prSet>
      <dgm:spPr/>
    </dgm:pt>
    <dgm:pt modelId="{7D438B6E-1A0F-4866-84A4-6F1C2BC51818}" type="pres">
      <dgm:prSet presAssocID="{EF7E4C3F-744D-4A2B-A6D5-740CF1EDE6DB}" presName="sibTrans" presStyleCnt="0"/>
      <dgm:spPr/>
    </dgm:pt>
    <dgm:pt modelId="{DB1BD065-D531-4BCE-8929-C5A753395069}" type="pres">
      <dgm:prSet presAssocID="{303C2169-EBB0-4A63-8BE2-E892294C7882}" presName="node" presStyleLbl="node1" presStyleIdx="1" presStyleCnt="3">
        <dgm:presLayoutVars>
          <dgm:bulletEnabled val="1"/>
        </dgm:presLayoutVars>
      </dgm:prSet>
      <dgm:spPr/>
    </dgm:pt>
    <dgm:pt modelId="{370D2916-7294-402E-AA6A-2547BB922D41}" type="pres">
      <dgm:prSet presAssocID="{B3DF9AD5-0F21-4CD7-8393-38747CC5080B}" presName="sibTrans" presStyleCnt="0"/>
      <dgm:spPr/>
    </dgm:pt>
    <dgm:pt modelId="{49C9C2CC-0BD3-4182-9F10-90BB020E1263}" type="pres">
      <dgm:prSet presAssocID="{54772D85-D90C-466D-9CF5-CE2A76BA3DC5}" presName="node" presStyleLbl="node1" presStyleIdx="2" presStyleCnt="3" custLinFactNeighborX="7608" custLinFactNeighborY="599">
        <dgm:presLayoutVars>
          <dgm:bulletEnabled val="1"/>
        </dgm:presLayoutVars>
      </dgm:prSet>
      <dgm:spPr/>
    </dgm:pt>
  </dgm:ptLst>
  <dgm:cxnLst>
    <dgm:cxn modelId="{5F71BF23-E608-4E71-9099-0CEBF5DE6608}" srcId="{24927633-18CD-47DE-B0FF-8875D50E635D}" destId="{54772D85-D90C-466D-9CF5-CE2A76BA3DC5}" srcOrd="2" destOrd="0" parTransId="{DCC3D21E-07BB-435E-BB66-E0E8762240D2}" sibTransId="{53E8EBF4-96FB-4277-9AB3-C098F08A3B94}"/>
    <dgm:cxn modelId="{4C07CC2D-0B9D-4C7F-91C8-81BD696E5176}" type="presOf" srcId="{303C2169-EBB0-4A63-8BE2-E892294C7882}" destId="{DB1BD065-D531-4BCE-8929-C5A753395069}" srcOrd="0" destOrd="0" presId="urn:microsoft.com/office/officeart/2005/8/layout/hList6"/>
    <dgm:cxn modelId="{74D0CD35-E4B9-4544-823C-24D298AFB4B0}" srcId="{24927633-18CD-47DE-B0FF-8875D50E635D}" destId="{C534B946-5295-4980-A137-9345D017AF6F}" srcOrd="0" destOrd="0" parTransId="{2E44F58D-91DA-4621-85B9-D75B5BDFB24B}" sibTransId="{EF7E4C3F-744D-4A2B-A6D5-740CF1EDE6DB}"/>
    <dgm:cxn modelId="{AABE9F5C-F096-4CDD-9A9D-EA4B2A5699A6}" type="presOf" srcId="{54772D85-D90C-466D-9CF5-CE2A76BA3DC5}" destId="{49C9C2CC-0BD3-4182-9F10-90BB020E1263}" srcOrd="0" destOrd="0" presId="urn:microsoft.com/office/officeart/2005/8/layout/hList6"/>
    <dgm:cxn modelId="{4D064369-AC56-4A06-87C8-347111E0DEA7}" type="presOf" srcId="{24927633-18CD-47DE-B0FF-8875D50E635D}" destId="{1C6042CC-0186-44F8-82EC-7E51F4BCD6FD}" srcOrd="0" destOrd="0" presId="urn:microsoft.com/office/officeart/2005/8/layout/hList6"/>
    <dgm:cxn modelId="{8A197C7E-FE1E-41BE-AC6A-CFED8E358E11}" type="presOf" srcId="{C534B946-5295-4980-A137-9345D017AF6F}" destId="{8E126758-A2E0-4770-9867-6CC6F7D8F24C}" srcOrd="0" destOrd="0" presId="urn:microsoft.com/office/officeart/2005/8/layout/hList6"/>
    <dgm:cxn modelId="{434B5D8C-DCC3-4A79-922A-D372DA06C2A4}" srcId="{24927633-18CD-47DE-B0FF-8875D50E635D}" destId="{303C2169-EBB0-4A63-8BE2-E892294C7882}" srcOrd="1" destOrd="0" parTransId="{78FF8278-C51C-4A51-821B-FDC807B9BA07}" sibTransId="{B3DF9AD5-0F21-4CD7-8393-38747CC5080B}"/>
    <dgm:cxn modelId="{95048DB4-0F0F-4233-8813-BDE311829FBC}" type="presParOf" srcId="{1C6042CC-0186-44F8-82EC-7E51F4BCD6FD}" destId="{8E126758-A2E0-4770-9867-6CC6F7D8F24C}" srcOrd="0" destOrd="0" presId="urn:microsoft.com/office/officeart/2005/8/layout/hList6"/>
    <dgm:cxn modelId="{F1E0BA6D-EA8A-4166-B1E5-E345D31951C3}" type="presParOf" srcId="{1C6042CC-0186-44F8-82EC-7E51F4BCD6FD}" destId="{7D438B6E-1A0F-4866-84A4-6F1C2BC51818}" srcOrd="1" destOrd="0" presId="urn:microsoft.com/office/officeart/2005/8/layout/hList6"/>
    <dgm:cxn modelId="{4110B4F4-BDDC-473E-88D7-A3F968AE3457}" type="presParOf" srcId="{1C6042CC-0186-44F8-82EC-7E51F4BCD6FD}" destId="{DB1BD065-D531-4BCE-8929-C5A753395069}" srcOrd="2" destOrd="0" presId="urn:microsoft.com/office/officeart/2005/8/layout/hList6"/>
    <dgm:cxn modelId="{48C79EA7-EEB0-4CA7-8DDD-6F41F7784227}" type="presParOf" srcId="{1C6042CC-0186-44F8-82EC-7E51F4BCD6FD}" destId="{370D2916-7294-402E-AA6A-2547BB922D41}" srcOrd="3" destOrd="0" presId="urn:microsoft.com/office/officeart/2005/8/layout/hList6"/>
    <dgm:cxn modelId="{F3D27FBC-5BBF-43C1-B7B1-CED6F9D7D46B}" type="presParOf" srcId="{1C6042CC-0186-44F8-82EC-7E51F4BCD6FD}" destId="{49C9C2CC-0BD3-4182-9F10-90BB020E126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4BE19F-CEF9-4503-BFC4-9F121B0A5F7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43E0F1FB-FC28-4DD7-A091-D2DCE9096CE8}">
      <dgm:prSet/>
      <dgm:spPr/>
      <dgm:t>
        <a:bodyPr/>
        <a:lstStyle/>
        <a:p>
          <a:r>
            <a:rPr lang="en-US" baseline="0" dirty="0"/>
            <a:t>Energy needed to break the H-O bond is provided by energized electrons (electric current)</a:t>
          </a:r>
          <a:endParaRPr lang="en-US" dirty="0"/>
        </a:p>
      </dgm:t>
    </dgm:pt>
    <dgm:pt modelId="{51CEE933-E103-43E4-8577-E9B1CBCB992D}" type="parTrans" cxnId="{6B220215-6764-46EB-B3E0-429B8290BA98}">
      <dgm:prSet/>
      <dgm:spPr/>
      <dgm:t>
        <a:bodyPr/>
        <a:lstStyle/>
        <a:p>
          <a:endParaRPr lang="en-US"/>
        </a:p>
      </dgm:t>
    </dgm:pt>
    <dgm:pt modelId="{276660CC-D4F4-4EAE-94FD-E65DD9AF9024}" type="sibTrans" cxnId="{6B220215-6764-46EB-B3E0-429B8290BA98}">
      <dgm:prSet/>
      <dgm:spPr/>
      <dgm:t>
        <a:bodyPr/>
        <a:lstStyle/>
        <a:p>
          <a:endParaRPr lang="en-US"/>
        </a:p>
      </dgm:t>
    </dgm:pt>
    <dgm:pt modelId="{929EA4D9-3482-437F-ABAC-37BD9BF523EB}">
      <dgm:prSet/>
      <dgm:spPr/>
      <dgm:t>
        <a:bodyPr/>
        <a:lstStyle/>
        <a:p>
          <a:r>
            <a:rPr lang="en-US" baseline="0"/>
            <a:t>Two electrodes are placed in an aqueous electrolyte solution</a:t>
          </a:r>
          <a:endParaRPr lang="en-US"/>
        </a:p>
      </dgm:t>
    </dgm:pt>
    <dgm:pt modelId="{E4752228-23F7-4B8F-B6E6-134CCC181688}" type="parTrans" cxnId="{0E274AF9-1DA1-4BFD-A464-A2B483A0473D}">
      <dgm:prSet/>
      <dgm:spPr/>
      <dgm:t>
        <a:bodyPr/>
        <a:lstStyle/>
        <a:p>
          <a:endParaRPr lang="en-US"/>
        </a:p>
      </dgm:t>
    </dgm:pt>
    <dgm:pt modelId="{253A6F4B-429C-4D99-9963-63FDA92C76D3}" type="sibTrans" cxnId="{0E274AF9-1DA1-4BFD-A464-A2B483A0473D}">
      <dgm:prSet/>
      <dgm:spPr/>
      <dgm:t>
        <a:bodyPr/>
        <a:lstStyle/>
        <a:p>
          <a:endParaRPr lang="en-US"/>
        </a:p>
      </dgm:t>
    </dgm:pt>
    <dgm:pt modelId="{168CA167-4422-4BA0-892C-E6DBE47A2B41}">
      <dgm:prSet/>
      <dgm:spPr/>
      <dgm:t>
        <a:bodyPr/>
        <a:lstStyle/>
        <a:p>
          <a:r>
            <a:rPr lang="en-US" baseline="0"/>
            <a:t>Anode is the site of oxygen production</a:t>
          </a:r>
          <a:endParaRPr lang="en-US"/>
        </a:p>
      </dgm:t>
    </dgm:pt>
    <dgm:pt modelId="{C5B3B00A-EAA1-48D1-883E-6F5541E7911E}" type="parTrans" cxnId="{C5037AB9-D244-4025-86FD-5743B6B1AB38}">
      <dgm:prSet/>
      <dgm:spPr/>
      <dgm:t>
        <a:bodyPr/>
        <a:lstStyle/>
        <a:p>
          <a:endParaRPr lang="en-US"/>
        </a:p>
      </dgm:t>
    </dgm:pt>
    <dgm:pt modelId="{5C090982-66F7-4B4B-A07E-7CFED20BD323}" type="sibTrans" cxnId="{C5037AB9-D244-4025-86FD-5743B6B1AB38}">
      <dgm:prSet/>
      <dgm:spPr/>
      <dgm:t>
        <a:bodyPr/>
        <a:lstStyle/>
        <a:p>
          <a:endParaRPr lang="en-US"/>
        </a:p>
      </dgm:t>
    </dgm:pt>
    <dgm:pt modelId="{BB9E4DD8-4EFF-4B62-AF5A-32F609D47B18}">
      <dgm:prSet/>
      <dgm:spPr/>
      <dgm:t>
        <a:bodyPr/>
        <a:lstStyle/>
        <a:p>
          <a:r>
            <a:rPr lang="en-US" baseline="0"/>
            <a:t>Cathode is the site of hydrogen production</a:t>
          </a:r>
          <a:endParaRPr lang="en-US"/>
        </a:p>
      </dgm:t>
    </dgm:pt>
    <dgm:pt modelId="{8DBE567A-3C39-4C5F-A62A-D08EEBB3CC31}" type="parTrans" cxnId="{8B45725E-79AA-4A2E-AF16-72AB6DB63AB4}">
      <dgm:prSet/>
      <dgm:spPr/>
      <dgm:t>
        <a:bodyPr/>
        <a:lstStyle/>
        <a:p>
          <a:endParaRPr lang="en-US"/>
        </a:p>
      </dgm:t>
    </dgm:pt>
    <dgm:pt modelId="{2690CC54-19B5-4BC2-878C-A3DBA3B2B274}" type="sibTrans" cxnId="{8B45725E-79AA-4A2E-AF16-72AB6DB63AB4}">
      <dgm:prSet/>
      <dgm:spPr/>
      <dgm:t>
        <a:bodyPr/>
        <a:lstStyle/>
        <a:p>
          <a:endParaRPr lang="en-US"/>
        </a:p>
      </dgm:t>
    </dgm:pt>
    <dgm:pt modelId="{3A625BC8-7C7D-4483-BA93-74A3E2A45D47}">
      <dgm:prSet/>
      <dgm:spPr/>
      <dgm:t>
        <a:bodyPr/>
        <a:lstStyle/>
        <a:p>
          <a:r>
            <a:rPr lang="en-US" baseline="0"/>
            <a:t>The volume of hydrogen gas to oxygen gas is about 2:1</a:t>
          </a:r>
          <a:endParaRPr lang="en-US"/>
        </a:p>
      </dgm:t>
    </dgm:pt>
    <dgm:pt modelId="{9CA06877-D1BB-46B7-87EF-0820368F3C0F}" type="parTrans" cxnId="{F5592F5F-8E9E-40F1-B256-161EAD5A4337}">
      <dgm:prSet/>
      <dgm:spPr/>
      <dgm:t>
        <a:bodyPr/>
        <a:lstStyle/>
        <a:p>
          <a:endParaRPr lang="en-US"/>
        </a:p>
      </dgm:t>
    </dgm:pt>
    <dgm:pt modelId="{1B745F60-B90F-4D54-A1DA-4E5EAEEB63BF}" type="sibTrans" cxnId="{F5592F5F-8E9E-40F1-B256-161EAD5A4337}">
      <dgm:prSet/>
      <dgm:spPr/>
      <dgm:t>
        <a:bodyPr/>
        <a:lstStyle/>
        <a:p>
          <a:endParaRPr lang="en-US"/>
        </a:p>
      </dgm:t>
    </dgm:pt>
    <dgm:pt modelId="{94217806-55A9-438E-8749-E386920D054C}">
      <dgm:prSet/>
      <dgm:spPr/>
      <dgm:t>
        <a:bodyPr/>
        <a:lstStyle/>
        <a:p>
          <a:r>
            <a:rPr lang="en-US" baseline="0"/>
            <a:t>Depending on the electrolyte, some side reactions may occur</a:t>
          </a:r>
          <a:endParaRPr lang="en-US"/>
        </a:p>
      </dgm:t>
    </dgm:pt>
    <dgm:pt modelId="{EDA2678D-3092-4C1F-A81B-DD394CFD9667}" type="parTrans" cxnId="{56C790C5-0358-4B1D-B8B3-D5EC7974FA3D}">
      <dgm:prSet/>
      <dgm:spPr/>
      <dgm:t>
        <a:bodyPr/>
        <a:lstStyle/>
        <a:p>
          <a:endParaRPr lang="en-US"/>
        </a:p>
      </dgm:t>
    </dgm:pt>
    <dgm:pt modelId="{5F77EB03-08E2-4BDF-BB2C-43DCE9A734BB}" type="sibTrans" cxnId="{56C790C5-0358-4B1D-B8B3-D5EC7974FA3D}">
      <dgm:prSet/>
      <dgm:spPr/>
      <dgm:t>
        <a:bodyPr/>
        <a:lstStyle/>
        <a:p>
          <a:endParaRPr lang="en-US"/>
        </a:p>
      </dgm:t>
    </dgm:pt>
    <dgm:pt modelId="{AC5E0897-5C34-455A-9D97-709EE56852BD}">
      <dgm:prSet/>
      <dgm:spPr/>
      <dgm:t>
        <a:bodyPr/>
        <a:lstStyle/>
        <a:p>
          <a:r>
            <a:rPr lang="en-US" dirty="0"/>
            <a:t>NaCl </a:t>
          </a:r>
          <a:r>
            <a:rPr lang="en-US" dirty="0">
              <a:sym typeface="Wingdings" panose="05000000000000000000" pitchFamily="2" charset="2"/>
            </a:rPr>
            <a:t></a:t>
          </a:r>
          <a:r>
            <a:rPr lang="en-US" dirty="0"/>
            <a:t> Cl</a:t>
          </a:r>
          <a:r>
            <a:rPr lang="en-US" baseline="-25000" dirty="0"/>
            <a:t>2</a:t>
          </a:r>
          <a:r>
            <a:rPr lang="en-US" dirty="0"/>
            <a:t> production (do not use!)</a:t>
          </a:r>
        </a:p>
      </dgm:t>
    </dgm:pt>
    <dgm:pt modelId="{96CEF42A-EFAA-483C-BCB8-72E2E3DCAE57}" type="parTrans" cxnId="{CCBC0DC9-0750-40A1-8E03-FA3E828E9919}">
      <dgm:prSet/>
      <dgm:spPr/>
      <dgm:t>
        <a:bodyPr/>
        <a:lstStyle/>
        <a:p>
          <a:endParaRPr lang="en-US"/>
        </a:p>
      </dgm:t>
    </dgm:pt>
    <dgm:pt modelId="{EA1280BA-6D3C-4D7F-8DAB-273FCBD6D669}" type="sibTrans" cxnId="{CCBC0DC9-0750-40A1-8E03-FA3E828E9919}">
      <dgm:prSet/>
      <dgm:spPr/>
      <dgm:t>
        <a:bodyPr/>
        <a:lstStyle/>
        <a:p>
          <a:endParaRPr lang="en-US"/>
        </a:p>
      </dgm:t>
    </dgm:pt>
    <dgm:pt modelId="{31B883CF-E704-4659-868B-067273FBB80B}">
      <dgm:prSet/>
      <dgm:spPr/>
      <dgm:t>
        <a:bodyPr/>
        <a:lstStyle/>
        <a:p>
          <a:r>
            <a:rPr lang="en-US" dirty="0"/>
            <a:t>Other electrolytes produce other byproducts, so the 2:1 ratio can be affected</a:t>
          </a:r>
        </a:p>
      </dgm:t>
    </dgm:pt>
    <dgm:pt modelId="{F718EB86-B73F-45EC-ACB2-8F95BEB802AB}" type="parTrans" cxnId="{D18001AA-D795-40D0-AE1D-0BCDA9318D10}">
      <dgm:prSet/>
      <dgm:spPr/>
      <dgm:t>
        <a:bodyPr/>
        <a:lstStyle/>
        <a:p>
          <a:endParaRPr lang="en-US"/>
        </a:p>
      </dgm:t>
    </dgm:pt>
    <dgm:pt modelId="{0399934E-C0C6-4B7D-B2C0-B58404EEE1A6}" type="sibTrans" cxnId="{D18001AA-D795-40D0-AE1D-0BCDA9318D10}">
      <dgm:prSet/>
      <dgm:spPr/>
      <dgm:t>
        <a:bodyPr/>
        <a:lstStyle/>
        <a:p>
          <a:endParaRPr lang="en-US"/>
        </a:p>
      </dgm:t>
    </dgm:pt>
    <dgm:pt modelId="{4FECADB7-0CF0-4452-BA86-5B532B42A58E}">
      <dgm:prSet/>
      <dgm:spPr/>
      <dgm:t>
        <a:bodyPr/>
        <a:lstStyle/>
        <a:p>
          <a:r>
            <a:rPr lang="en-US" dirty="0"/>
            <a:t>This is the method demonstrated in the H2Educate Curriculum Guide</a:t>
          </a:r>
        </a:p>
      </dgm:t>
    </dgm:pt>
    <dgm:pt modelId="{CB6730B1-DC3B-418A-B566-9A32865A84B2}" type="parTrans" cxnId="{29A90405-B56D-4005-9CF8-0F7A49768D95}">
      <dgm:prSet/>
      <dgm:spPr/>
      <dgm:t>
        <a:bodyPr/>
        <a:lstStyle/>
        <a:p>
          <a:endParaRPr lang="en-US"/>
        </a:p>
      </dgm:t>
    </dgm:pt>
    <dgm:pt modelId="{7FBA3115-8103-413C-9EB0-7AABFC62731C}" type="sibTrans" cxnId="{29A90405-B56D-4005-9CF8-0F7A49768D95}">
      <dgm:prSet/>
      <dgm:spPr/>
      <dgm:t>
        <a:bodyPr/>
        <a:lstStyle/>
        <a:p>
          <a:endParaRPr lang="en-US"/>
        </a:p>
      </dgm:t>
    </dgm:pt>
    <dgm:pt modelId="{CFDAABB7-DF62-4E58-9741-269325DF46D1}" type="pres">
      <dgm:prSet presAssocID="{FA4BE19F-CEF9-4503-BFC4-9F121B0A5F7F}" presName="linear" presStyleCnt="0">
        <dgm:presLayoutVars>
          <dgm:animLvl val="lvl"/>
          <dgm:resizeHandles val="exact"/>
        </dgm:presLayoutVars>
      </dgm:prSet>
      <dgm:spPr/>
    </dgm:pt>
    <dgm:pt modelId="{0FF8A8E3-732A-49DA-A795-F4A9460E62EE}" type="pres">
      <dgm:prSet presAssocID="{43E0F1FB-FC28-4DD7-A091-D2DCE9096CE8}" presName="parentText" presStyleLbl="node1" presStyleIdx="0" presStyleCnt="7">
        <dgm:presLayoutVars>
          <dgm:chMax val="0"/>
          <dgm:bulletEnabled val="1"/>
        </dgm:presLayoutVars>
      </dgm:prSet>
      <dgm:spPr/>
    </dgm:pt>
    <dgm:pt modelId="{C1BC423B-B5B5-479B-A4B7-07CF82528A72}" type="pres">
      <dgm:prSet presAssocID="{276660CC-D4F4-4EAE-94FD-E65DD9AF9024}" presName="spacer" presStyleCnt="0"/>
      <dgm:spPr/>
    </dgm:pt>
    <dgm:pt modelId="{B857D9BA-CB90-4F6E-BD50-5675E3B41A8D}" type="pres">
      <dgm:prSet presAssocID="{929EA4D9-3482-437F-ABAC-37BD9BF523EB}" presName="parentText" presStyleLbl="node1" presStyleIdx="1" presStyleCnt="7">
        <dgm:presLayoutVars>
          <dgm:chMax val="0"/>
          <dgm:bulletEnabled val="1"/>
        </dgm:presLayoutVars>
      </dgm:prSet>
      <dgm:spPr/>
    </dgm:pt>
    <dgm:pt modelId="{132E1B5F-2DFC-4FC4-BD8D-C78DE6319470}" type="pres">
      <dgm:prSet presAssocID="{253A6F4B-429C-4D99-9963-63FDA92C76D3}" presName="spacer" presStyleCnt="0"/>
      <dgm:spPr/>
    </dgm:pt>
    <dgm:pt modelId="{672397BF-4302-4F84-A6AA-68ADF488EE59}" type="pres">
      <dgm:prSet presAssocID="{168CA167-4422-4BA0-892C-E6DBE47A2B41}" presName="parentText" presStyleLbl="node1" presStyleIdx="2" presStyleCnt="7">
        <dgm:presLayoutVars>
          <dgm:chMax val="0"/>
          <dgm:bulletEnabled val="1"/>
        </dgm:presLayoutVars>
      </dgm:prSet>
      <dgm:spPr/>
    </dgm:pt>
    <dgm:pt modelId="{4C6A0D4E-6235-48B3-BCDC-8BBD210EC564}" type="pres">
      <dgm:prSet presAssocID="{5C090982-66F7-4B4B-A07E-7CFED20BD323}" presName="spacer" presStyleCnt="0"/>
      <dgm:spPr/>
    </dgm:pt>
    <dgm:pt modelId="{D0E87300-606A-41A5-995B-1E4777C2B005}" type="pres">
      <dgm:prSet presAssocID="{BB9E4DD8-4EFF-4B62-AF5A-32F609D47B18}" presName="parentText" presStyleLbl="node1" presStyleIdx="3" presStyleCnt="7">
        <dgm:presLayoutVars>
          <dgm:chMax val="0"/>
          <dgm:bulletEnabled val="1"/>
        </dgm:presLayoutVars>
      </dgm:prSet>
      <dgm:spPr/>
    </dgm:pt>
    <dgm:pt modelId="{979AF49E-3B2D-4B04-AC0D-6015E9C0E79D}" type="pres">
      <dgm:prSet presAssocID="{2690CC54-19B5-4BC2-878C-A3DBA3B2B274}" presName="spacer" presStyleCnt="0"/>
      <dgm:spPr/>
    </dgm:pt>
    <dgm:pt modelId="{87AF9924-30FD-42E8-AE39-AE8E0B5C41C7}" type="pres">
      <dgm:prSet presAssocID="{3A625BC8-7C7D-4483-BA93-74A3E2A45D47}" presName="parentText" presStyleLbl="node1" presStyleIdx="4" presStyleCnt="7">
        <dgm:presLayoutVars>
          <dgm:chMax val="0"/>
          <dgm:bulletEnabled val="1"/>
        </dgm:presLayoutVars>
      </dgm:prSet>
      <dgm:spPr/>
    </dgm:pt>
    <dgm:pt modelId="{86C81936-A2F9-4A26-B09F-B4892198E098}" type="pres">
      <dgm:prSet presAssocID="{1B745F60-B90F-4D54-A1DA-4E5EAEEB63BF}" presName="spacer" presStyleCnt="0"/>
      <dgm:spPr/>
    </dgm:pt>
    <dgm:pt modelId="{277CF03E-5629-4ECA-9D3F-AB1874532649}" type="pres">
      <dgm:prSet presAssocID="{94217806-55A9-438E-8749-E386920D054C}" presName="parentText" presStyleLbl="node1" presStyleIdx="5" presStyleCnt="7">
        <dgm:presLayoutVars>
          <dgm:chMax val="0"/>
          <dgm:bulletEnabled val="1"/>
        </dgm:presLayoutVars>
      </dgm:prSet>
      <dgm:spPr/>
    </dgm:pt>
    <dgm:pt modelId="{869ADAF9-6DD2-4012-97D8-A70F740A5F83}" type="pres">
      <dgm:prSet presAssocID="{94217806-55A9-438E-8749-E386920D054C}" presName="childText" presStyleLbl="revTx" presStyleIdx="0" presStyleCnt="1">
        <dgm:presLayoutVars>
          <dgm:bulletEnabled val="1"/>
        </dgm:presLayoutVars>
      </dgm:prSet>
      <dgm:spPr/>
    </dgm:pt>
    <dgm:pt modelId="{77DFD3E8-1B74-493F-AA19-D2B186926BE2}" type="pres">
      <dgm:prSet presAssocID="{4FECADB7-0CF0-4452-BA86-5B532B42A58E}" presName="parentText" presStyleLbl="node1" presStyleIdx="6" presStyleCnt="7">
        <dgm:presLayoutVars>
          <dgm:chMax val="0"/>
          <dgm:bulletEnabled val="1"/>
        </dgm:presLayoutVars>
      </dgm:prSet>
      <dgm:spPr/>
    </dgm:pt>
  </dgm:ptLst>
  <dgm:cxnLst>
    <dgm:cxn modelId="{29A90405-B56D-4005-9CF8-0F7A49768D95}" srcId="{FA4BE19F-CEF9-4503-BFC4-9F121B0A5F7F}" destId="{4FECADB7-0CF0-4452-BA86-5B532B42A58E}" srcOrd="6" destOrd="0" parTransId="{CB6730B1-DC3B-418A-B566-9A32865A84B2}" sibTransId="{7FBA3115-8103-413C-9EB0-7AABFC62731C}"/>
    <dgm:cxn modelId="{6B220215-6764-46EB-B3E0-429B8290BA98}" srcId="{FA4BE19F-CEF9-4503-BFC4-9F121B0A5F7F}" destId="{43E0F1FB-FC28-4DD7-A091-D2DCE9096CE8}" srcOrd="0" destOrd="0" parTransId="{51CEE933-E103-43E4-8577-E9B1CBCB992D}" sibTransId="{276660CC-D4F4-4EAE-94FD-E65DD9AF9024}"/>
    <dgm:cxn modelId="{CDA19427-2852-4CE6-8F85-B31D00DDB33D}" type="presOf" srcId="{4FECADB7-0CF0-4452-BA86-5B532B42A58E}" destId="{77DFD3E8-1B74-493F-AA19-D2B186926BE2}" srcOrd="0" destOrd="0" presId="urn:microsoft.com/office/officeart/2005/8/layout/vList2"/>
    <dgm:cxn modelId="{8B45725E-79AA-4A2E-AF16-72AB6DB63AB4}" srcId="{FA4BE19F-CEF9-4503-BFC4-9F121B0A5F7F}" destId="{BB9E4DD8-4EFF-4B62-AF5A-32F609D47B18}" srcOrd="3" destOrd="0" parTransId="{8DBE567A-3C39-4C5F-A62A-D08EEBB3CC31}" sibTransId="{2690CC54-19B5-4BC2-878C-A3DBA3B2B274}"/>
    <dgm:cxn modelId="{F5592F5F-8E9E-40F1-B256-161EAD5A4337}" srcId="{FA4BE19F-CEF9-4503-BFC4-9F121B0A5F7F}" destId="{3A625BC8-7C7D-4483-BA93-74A3E2A45D47}" srcOrd="4" destOrd="0" parTransId="{9CA06877-D1BB-46B7-87EF-0820368F3C0F}" sibTransId="{1B745F60-B90F-4D54-A1DA-4E5EAEEB63BF}"/>
    <dgm:cxn modelId="{E62E0D67-0A4A-4BFB-972E-B6970AB0242D}" type="presOf" srcId="{BB9E4DD8-4EFF-4B62-AF5A-32F609D47B18}" destId="{D0E87300-606A-41A5-995B-1E4777C2B005}" srcOrd="0" destOrd="0" presId="urn:microsoft.com/office/officeart/2005/8/layout/vList2"/>
    <dgm:cxn modelId="{E2FA9E77-4FB0-4067-8402-16B0F6A3CA90}" type="presOf" srcId="{94217806-55A9-438E-8749-E386920D054C}" destId="{277CF03E-5629-4ECA-9D3F-AB1874532649}" srcOrd="0" destOrd="0" presId="urn:microsoft.com/office/officeart/2005/8/layout/vList2"/>
    <dgm:cxn modelId="{1ABF0782-8411-4886-ADAC-C60C106E7AEE}" type="presOf" srcId="{AC5E0897-5C34-455A-9D97-709EE56852BD}" destId="{869ADAF9-6DD2-4012-97D8-A70F740A5F83}" srcOrd="0" destOrd="0" presId="urn:microsoft.com/office/officeart/2005/8/layout/vList2"/>
    <dgm:cxn modelId="{D659CA8B-0E41-4C97-B1F5-694273DC0335}" type="presOf" srcId="{3A625BC8-7C7D-4483-BA93-74A3E2A45D47}" destId="{87AF9924-30FD-42E8-AE39-AE8E0B5C41C7}" srcOrd="0" destOrd="0" presId="urn:microsoft.com/office/officeart/2005/8/layout/vList2"/>
    <dgm:cxn modelId="{5826E08D-92C0-42A7-9132-41DE68B1F194}" type="presOf" srcId="{168CA167-4422-4BA0-892C-E6DBE47A2B41}" destId="{672397BF-4302-4F84-A6AA-68ADF488EE59}" srcOrd="0" destOrd="0" presId="urn:microsoft.com/office/officeart/2005/8/layout/vList2"/>
    <dgm:cxn modelId="{D18001AA-D795-40D0-AE1D-0BCDA9318D10}" srcId="{94217806-55A9-438E-8749-E386920D054C}" destId="{31B883CF-E704-4659-868B-067273FBB80B}" srcOrd="1" destOrd="0" parTransId="{F718EB86-B73F-45EC-ACB2-8F95BEB802AB}" sibTransId="{0399934E-C0C6-4B7D-B2C0-B58404EEE1A6}"/>
    <dgm:cxn modelId="{C5037AB9-D244-4025-86FD-5743B6B1AB38}" srcId="{FA4BE19F-CEF9-4503-BFC4-9F121B0A5F7F}" destId="{168CA167-4422-4BA0-892C-E6DBE47A2B41}" srcOrd="2" destOrd="0" parTransId="{C5B3B00A-EAA1-48D1-883E-6F5541E7911E}" sibTransId="{5C090982-66F7-4B4B-A07E-7CFED20BD323}"/>
    <dgm:cxn modelId="{56C790C5-0358-4B1D-B8B3-D5EC7974FA3D}" srcId="{FA4BE19F-CEF9-4503-BFC4-9F121B0A5F7F}" destId="{94217806-55A9-438E-8749-E386920D054C}" srcOrd="5" destOrd="0" parTransId="{EDA2678D-3092-4C1F-A81B-DD394CFD9667}" sibTransId="{5F77EB03-08E2-4BDF-BB2C-43DCE9A734BB}"/>
    <dgm:cxn modelId="{CCBC0DC9-0750-40A1-8E03-FA3E828E9919}" srcId="{94217806-55A9-438E-8749-E386920D054C}" destId="{AC5E0897-5C34-455A-9D97-709EE56852BD}" srcOrd="0" destOrd="0" parTransId="{96CEF42A-EFAA-483C-BCB8-72E2E3DCAE57}" sibTransId="{EA1280BA-6D3C-4D7F-8DAB-273FCBD6D669}"/>
    <dgm:cxn modelId="{C5C02CDE-880F-47D4-8C4D-5DE38482F493}" type="presOf" srcId="{31B883CF-E704-4659-868B-067273FBB80B}" destId="{869ADAF9-6DD2-4012-97D8-A70F740A5F83}" srcOrd="0" destOrd="1" presId="urn:microsoft.com/office/officeart/2005/8/layout/vList2"/>
    <dgm:cxn modelId="{FDF5FBEA-F1AA-4C21-B91C-C07202E10877}" type="presOf" srcId="{929EA4D9-3482-437F-ABAC-37BD9BF523EB}" destId="{B857D9BA-CB90-4F6E-BD50-5675E3B41A8D}" srcOrd="0" destOrd="0" presId="urn:microsoft.com/office/officeart/2005/8/layout/vList2"/>
    <dgm:cxn modelId="{C5E6D5EB-28AF-4C35-8D85-0140D7383C5F}" type="presOf" srcId="{FA4BE19F-CEF9-4503-BFC4-9F121B0A5F7F}" destId="{CFDAABB7-DF62-4E58-9741-269325DF46D1}" srcOrd="0" destOrd="0" presId="urn:microsoft.com/office/officeart/2005/8/layout/vList2"/>
    <dgm:cxn modelId="{D458F3F4-03BD-4595-BE47-912FE4DF1D14}" type="presOf" srcId="{43E0F1FB-FC28-4DD7-A091-D2DCE9096CE8}" destId="{0FF8A8E3-732A-49DA-A795-F4A9460E62EE}" srcOrd="0" destOrd="0" presId="urn:microsoft.com/office/officeart/2005/8/layout/vList2"/>
    <dgm:cxn modelId="{0E274AF9-1DA1-4BFD-A464-A2B483A0473D}" srcId="{FA4BE19F-CEF9-4503-BFC4-9F121B0A5F7F}" destId="{929EA4D9-3482-437F-ABAC-37BD9BF523EB}" srcOrd="1" destOrd="0" parTransId="{E4752228-23F7-4B8F-B6E6-134CCC181688}" sibTransId="{253A6F4B-429C-4D99-9963-63FDA92C76D3}"/>
    <dgm:cxn modelId="{5B0E89A9-A6A7-4F94-99C2-8CC1B640185F}" type="presParOf" srcId="{CFDAABB7-DF62-4E58-9741-269325DF46D1}" destId="{0FF8A8E3-732A-49DA-A795-F4A9460E62EE}" srcOrd="0" destOrd="0" presId="urn:microsoft.com/office/officeart/2005/8/layout/vList2"/>
    <dgm:cxn modelId="{D84DD973-9856-40F4-9B94-15E35104C7CC}" type="presParOf" srcId="{CFDAABB7-DF62-4E58-9741-269325DF46D1}" destId="{C1BC423B-B5B5-479B-A4B7-07CF82528A72}" srcOrd="1" destOrd="0" presId="urn:microsoft.com/office/officeart/2005/8/layout/vList2"/>
    <dgm:cxn modelId="{0FA29F76-4415-459C-A8CD-744A09F7EB63}" type="presParOf" srcId="{CFDAABB7-DF62-4E58-9741-269325DF46D1}" destId="{B857D9BA-CB90-4F6E-BD50-5675E3B41A8D}" srcOrd="2" destOrd="0" presId="urn:microsoft.com/office/officeart/2005/8/layout/vList2"/>
    <dgm:cxn modelId="{2E3A4BDA-62F8-49F9-A54E-A77F96ED5401}" type="presParOf" srcId="{CFDAABB7-DF62-4E58-9741-269325DF46D1}" destId="{132E1B5F-2DFC-4FC4-BD8D-C78DE6319470}" srcOrd="3" destOrd="0" presId="urn:microsoft.com/office/officeart/2005/8/layout/vList2"/>
    <dgm:cxn modelId="{DE22E226-1727-43A5-B9B5-9E18F86C61C3}" type="presParOf" srcId="{CFDAABB7-DF62-4E58-9741-269325DF46D1}" destId="{672397BF-4302-4F84-A6AA-68ADF488EE59}" srcOrd="4" destOrd="0" presId="urn:microsoft.com/office/officeart/2005/8/layout/vList2"/>
    <dgm:cxn modelId="{047C3478-A03F-4099-9274-62C024E7613F}" type="presParOf" srcId="{CFDAABB7-DF62-4E58-9741-269325DF46D1}" destId="{4C6A0D4E-6235-48B3-BCDC-8BBD210EC564}" srcOrd="5" destOrd="0" presId="urn:microsoft.com/office/officeart/2005/8/layout/vList2"/>
    <dgm:cxn modelId="{489A0C56-D6F5-4F31-94E5-ABEB0525290D}" type="presParOf" srcId="{CFDAABB7-DF62-4E58-9741-269325DF46D1}" destId="{D0E87300-606A-41A5-995B-1E4777C2B005}" srcOrd="6" destOrd="0" presId="urn:microsoft.com/office/officeart/2005/8/layout/vList2"/>
    <dgm:cxn modelId="{81F87C20-D783-4FD2-84C5-D5F991DBAE47}" type="presParOf" srcId="{CFDAABB7-DF62-4E58-9741-269325DF46D1}" destId="{979AF49E-3B2D-4B04-AC0D-6015E9C0E79D}" srcOrd="7" destOrd="0" presId="urn:microsoft.com/office/officeart/2005/8/layout/vList2"/>
    <dgm:cxn modelId="{F74034AC-7388-4F95-9004-6056287E9DEB}" type="presParOf" srcId="{CFDAABB7-DF62-4E58-9741-269325DF46D1}" destId="{87AF9924-30FD-42E8-AE39-AE8E0B5C41C7}" srcOrd="8" destOrd="0" presId="urn:microsoft.com/office/officeart/2005/8/layout/vList2"/>
    <dgm:cxn modelId="{FFD99A3A-3670-4D31-80B5-99E259E88D5F}" type="presParOf" srcId="{CFDAABB7-DF62-4E58-9741-269325DF46D1}" destId="{86C81936-A2F9-4A26-B09F-B4892198E098}" srcOrd="9" destOrd="0" presId="urn:microsoft.com/office/officeart/2005/8/layout/vList2"/>
    <dgm:cxn modelId="{F0CF1AE0-B04E-4C97-9237-5A4D8BF4E4CF}" type="presParOf" srcId="{CFDAABB7-DF62-4E58-9741-269325DF46D1}" destId="{277CF03E-5629-4ECA-9D3F-AB1874532649}" srcOrd="10" destOrd="0" presId="urn:microsoft.com/office/officeart/2005/8/layout/vList2"/>
    <dgm:cxn modelId="{1D93AD2D-BD3E-4316-9EA3-D75E3ACC17B2}" type="presParOf" srcId="{CFDAABB7-DF62-4E58-9741-269325DF46D1}" destId="{869ADAF9-6DD2-4012-97D8-A70F740A5F83}" srcOrd="11" destOrd="0" presId="urn:microsoft.com/office/officeart/2005/8/layout/vList2"/>
    <dgm:cxn modelId="{2F4A3204-EE3A-4356-9346-E63FBF46987B}" type="presParOf" srcId="{CFDAABB7-DF62-4E58-9741-269325DF46D1}" destId="{77DFD3E8-1B74-493F-AA19-D2B186926BE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D6412A-D2EA-4445-9501-FFD9B405A51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10F59A2-5F7D-48CE-B133-84C2A2A0B008}">
      <dgm:prSet custT="1"/>
      <dgm:spPr/>
      <dgm:t>
        <a:bodyPr/>
        <a:lstStyle/>
        <a:p>
          <a:r>
            <a:rPr lang="en-US" sz="1600" baseline="0"/>
            <a:t>Similar to methane, ammonia is a rich source of oxygen</a:t>
          </a:r>
          <a:endParaRPr lang="en-US" sz="1600"/>
        </a:p>
      </dgm:t>
    </dgm:pt>
    <dgm:pt modelId="{9C88C524-7E1E-473D-82F1-476542FFE926}" type="parTrans" cxnId="{91DD96E4-31AF-4252-9A2B-427997864548}">
      <dgm:prSet/>
      <dgm:spPr/>
      <dgm:t>
        <a:bodyPr/>
        <a:lstStyle/>
        <a:p>
          <a:endParaRPr lang="en-US" sz="1600"/>
        </a:p>
      </dgm:t>
    </dgm:pt>
    <dgm:pt modelId="{09880857-7D7E-490C-A887-92DBFF288A1F}" type="sibTrans" cxnId="{91DD96E4-31AF-4252-9A2B-427997864548}">
      <dgm:prSet/>
      <dgm:spPr/>
      <dgm:t>
        <a:bodyPr/>
        <a:lstStyle/>
        <a:p>
          <a:endParaRPr lang="en-US" sz="1600"/>
        </a:p>
      </dgm:t>
    </dgm:pt>
    <dgm:pt modelId="{13E7C5FE-D9FB-48D7-B403-81EC93A56CEB}">
      <dgm:prSet custT="1"/>
      <dgm:spPr/>
      <dgm:t>
        <a:bodyPr/>
        <a:lstStyle/>
        <a:p>
          <a:r>
            <a:rPr lang="en-US" sz="1600" baseline="0">
              <a:solidFill>
                <a:schemeClr val="tx1"/>
              </a:solidFill>
            </a:rPr>
            <a:t>Ammonia can be compressed to a greater degree than hydrogen, therefore providing more hydrogen per unit volume</a:t>
          </a:r>
          <a:endParaRPr lang="en-US" sz="1600">
            <a:solidFill>
              <a:schemeClr val="tx1"/>
            </a:solidFill>
          </a:endParaRPr>
        </a:p>
      </dgm:t>
    </dgm:pt>
    <dgm:pt modelId="{F1DA0507-3FF8-492A-A3C4-052525ED3B7C}" type="parTrans" cxnId="{137CA7AC-6E08-42AE-A0FA-5F1451C2B948}">
      <dgm:prSet/>
      <dgm:spPr/>
      <dgm:t>
        <a:bodyPr/>
        <a:lstStyle/>
        <a:p>
          <a:endParaRPr lang="en-US" sz="1600"/>
        </a:p>
      </dgm:t>
    </dgm:pt>
    <dgm:pt modelId="{A687CA81-6D0E-4CEB-A696-6FAECF38EE01}" type="sibTrans" cxnId="{137CA7AC-6E08-42AE-A0FA-5F1451C2B948}">
      <dgm:prSet/>
      <dgm:spPr/>
      <dgm:t>
        <a:bodyPr/>
        <a:lstStyle/>
        <a:p>
          <a:endParaRPr lang="en-US" sz="1600"/>
        </a:p>
      </dgm:t>
    </dgm:pt>
    <dgm:pt modelId="{3E33719D-AE75-43A3-B50D-84127A237C29}">
      <dgm:prSet custT="1"/>
      <dgm:spPr/>
      <dgm:t>
        <a:bodyPr/>
        <a:lstStyle/>
        <a:p>
          <a:r>
            <a:rPr lang="en-US" sz="1600" baseline="0" dirty="0">
              <a:solidFill>
                <a:schemeClr val="tx1"/>
              </a:solidFill>
            </a:rPr>
            <a:t>Cracking ammonia into nitrogen and hydrogen is a fairly simple process</a:t>
          </a:r>
          <a:endParaRPr lang="en-US" sz="1600" dirty="0">
            <a:solidFill>
              <a:schemeClr val="tx1"/>
            </a:solidFill>
          </a:endParaRPr>
        </a:p>
      </dgm:t>
    </dgm:pt>
    <dgm:pt modelId="{F4AC2E6A-C8FF-4B67-A899-FE34B061889A}" type="parTrans" cxnId="{F245929C-B46C-4158-924A-D33DED9D08CE}">
      <dgm:prSet/>
      <dgm:spPr/>
      <dgm:t>
        <a:bodyPr/>
        <a:lstStyle/>
        <a:p>
          <a:endParaRPr lang="en-US" sz="1600"/>
        </a:p>
      </dgm:t>
    </dgm:pt>
    <dgm:pt modelId="{AFBE8CAD-7B13-4682-96B9-C52B31BD9EBB}" type="sibTrans" cxnId="{F245929C-B46C-4158-924A-D33DED9D08CE}">
      <dgm:prSet/>
      <dgm:spPr/>
      <dgm:t>
        <a:bodyPr/>
        <a:lstStyle/>
        <a:p>
          <a:endParaRPr lang="en-US" sz="1600"/>
        </a:p>
      </dgm:t>
    </dgm:pt>
    <dgm:pt modelId="{860F83F6-A568-4C6F-814D-1B8803014FBB}">
      <dgm:prSet custT="1"/>
      <dgm:spPr/>
      <dgm:t>
        <a:bodyPr/>
        <a:lstStyle/>
        <a:p>
          <a:r>
            <a:rPr lang="en-US" sz="1600" baseline="0">
              <a:solidFill>
                <a:schemeClr val="tx1"/>
              </a:solidFill>
            </a:rPr>
            <a:t>Hydrogen from ammonia is called “blue hydrogen”</a:t>
          </a:r>
          <a:endParaRPr lang="en-US" sz="1600">
            <a:solidFill>
              <a:schemeClr val="tx1"/>
            </a:solidFill>
          </a:endParaRPr>
        </a:p>
      </dgm:t>
    </dgm:pt>
    <dgm:pt modelId="{4FCE76E1-BA35-437F-8E60-B5A11C04A56F}" type="parTrans" cxnId="{2850BE1E-EA14-40CB-8157-01A5E46F2936}">
      <dgm:prSet/>
      <dgm:spPr/>
      <dgm:t>
        <a:bodyPr/>
        <a:lstStyle/>
        <a:p>
          <a:endParaRPr lang="en-US" sz="1600"/>
        </a:p>
      </dgm:t>
    </dgm:pt>
    <dgm:pt modelId="{05C901E9-F649-4414-A510-9E65D95D49B6}" type="sibTrans" cxnId="{2850BE1E-EA14-40CB-8157-01A5E46F2936}">
      <dgm:prSet/>
      <dgm:spPr/>
      <dgm:t>
        <a:bodyPr/>
        <a:lstStyle/>
        <a:p>
          <a:endParaRPr lang="en-US" sz="1600"/>
        </a:p>
      </dgm:t>
    </dgm:pt>
    <dgm:pt modelId="{767A484B-0CAF-41CB-9AE3-C4E7BC55FAC0}" type="pres">
      <dgm:prSet presAssocID="{FED6412A-D2EA-4445-9501-FFD9B405A517}" presName="linear" presStyleCnt="0">
        <dgm:presLayoutVars>
          <dgm:dir/>
          <dgm:animLvl val="lvl"/>
          <dgm:resizeHandles val="exact"/>
        </dgm:presLayoutVars>
      </dgm:prSet>
      <dgm:spPr/>
    </dgm:pt>
    <dgm:pt modelId="{759B2B29-F227-4885-BD0D-04038B153FE2}" type="pres">
      <dgm:prSet presAssocID="{110F59A2-5F7D-48CE-B133-84C2A2A0B008}" presName="parentLin" presStyleCnt="0"/>
      <dgm:spPr/>
    </dgm:pt>
    <dgm:pt modelId="{36193DCB-13B8-4AED-BB62-7A17CA9B1C77}" type="pres">
      <dgm:prSet presAssocID="{110F59A2-5F7D-48CE-B133-84C2A2A0B008}" presName="parentLeftMargin" presStyleLbl="node1" presStyleIdx="0" presStyleCnt="4"/>
      <dgm:spPr/>
    </dgm:pt>
    <dgm:pt modelId="{380CCAE4-D6A5-4C92-8601-BE7E33545C51}" type="pres">
      <dgm:prSet presAssocID="{110F59A2-5F7D-48CE-B133-84C2A2A0B008}" presName="parentText" presStyleLbl="node1" presStyleIdx="0" presStyleCnt="4">
        <dgm:presLayoutVars>
          <dgm:chMax val="0"/>
          <dgm:bulletEnabled val="1"/>
        </dgm:presLayoutVars>
      </dgm:prSet>
      <dgm:spPr/>
    </dgm:pt>
    <dgm:pt modelId="{59398814-B3A9-4CE6-BA8C-1FB19AE6C0FD}" type="pres">
      <dgm:prSet presAssocID="{110F59A2-5F7D-48CE-B133-84C2A2A0B008}" presName="negativeSpace" presStyleCnt="0"/>
      <dgm:spPr/>
    </dgm:pt>
    <dgm:pt modelId="{94E9ECCE-522D-4BD0-B780-3F730C020BA2}" type="pres">
      <dgm:prSet presAssocID="{110F59A2-5F7D-48CE-B133-84C2A2A0B008}" presName="childText" presStyleLbl="conFgAcc1" presStyleIdx="0" presStyleCnt="4">
        <dgm:presLayoutVars>
          <dgm:bulletEnabled val="1"/>
        </dgm:presLayoutVars>
      </dgm:prSet>
      <dgm:spPr/>
    </dgm:pt>
    <dgm:pt modelId="{44F2E63B-64D1-44CD-8FAE-405CF99E891B}" type="pres">
      <dgm:prSet presAssocID="{09880857-7D7E-490C-A887-92DBFF288A1F}" presName="spaceBetweenRectangles" presStyleCnt="0"/>
      <dgm:spPr/>
    </dgm:pt>
    <dgm:pt modelId="{CF6868F8-3849-463D-9CC3-81C7F5F721AF}" type="pres">
      <dgm:prSet presAssocID="{13E7C5FE-D9FB-48D7-B403-81EC93A56CEB}" presName="parentLin" presStyleCnt="0"/>
      <dgm:spPr/>
    </dgm:pt>
    <dgm:pt modelId="{B10A0082-A487-4870-B60A-95CC50CFFF72}" type="pres">
      <dgm:prSet presAssocID="{13E7C5FE-D9FB-48D7-B403-81EC93A56CEB}" presName="parentLeftMargin" presStyleLbl="node1" presStyleIdx="0" presStyleCnt="4"/>
      <dgm:spPr/>
    </dgm:pt>
    <dgm:pt modelId="{D0738D48-9FA7-4183-B604-6BF34C0680A0}" type="pres">
      <dgm:prSet presAssocID="{13E7C5FE-D9FB-48D7-B403-81EC93A56CEB}" presName="parentText" presStyleLbl="node1" presStyleIdx="1" presStyleCnt="4">
        <dgm:presLayoutVars>
          <dgm:chMax val="0"/>
          <dgm:bulletEnabled val="1"/>
        </dgm:presLayoutVars>
      </dgm:prSet>
      <dgm:spPr/>
    </dgm:pt>
    <dgm:pt modelId="{00F805DE-5D6F-4D56-BEED-0C913198DD77}" type="pres">
      <dgm:prSet presAssocID="{13E7C5FE-D9FB-48D7-B403-81EC93A56CEB}" presName="negativeSpace" presStyleCnt="0"/>
      <dgm:spPr/>
    </dgm:pt>
    <dgm:pt modelId="{C03FC61E-7ED6-46E3-B3EF-1F39304DC4C9}" type="pres">
      <dgm:prSet presAssocID="{13E7C5FE-D9FB-48D7-B403-81EC93A56CEB}" presName="childText" presStyleLbl="conFgAcc1" presStyleIdx="1" presStyleCnt="4">
        <dgm:presLayoutVars>
          <dgm:bulletEnabled val="1"/>
        </dgm:presLayoutVars>
      </dgm:prSet>
      <dgm:spPr/>
    </dgm:pt>
    <dgm:pt modelId="{5844E6C1-C24D-4620-A09B-64B46B8C1165}" type="pres">
      <dgm:prSet presAssocID="{A687CA81-6D0E-4CEB-A696-6FAECF38EE01}" presName="spaceBetweenRectangles" presStyleCnt="0"/>
      <dgm:spPr/>
    </dgm:pt>
    <dgm:pt modelId="{91296F45-DEE6-41AA-B62F-C652FD176D56}" type="pres">
      <dgm:prSet presAssocID="{3E33719D-AE75-43A3-B50D-84127A237C29}" presName="parentLin" presStyleCnt="0"/>
      <dgm:spPr/>
    </dgm:pt>
    <dgm:pt modelId="{24C3A612-8A2D-4203-8669-D594120CF85D}" type="pres">
      <dgm:prSet presAssocID="{3E33719D-AE75-43A3-B50D-84127A237C29}" presName="parentLeftMargin" presStyleLbl="node1" presStyleIdx="1" presStyleCnt="4"/>
      <dgm:spPr/>
    </dgm:pt>
    <dgm:pt modelId="{27146950-B954-42AD-8F5E-7AEA2D14A7AD}" type="pres">
      <dgm:prSet presAssocID="{3E33719D-AE75-43A3-B50D-84127A237C29}" presName="parentText" presStyleLbl="node1" presStyleIdx="2" presStyleCnt="4">
        <dgm:presLayoutVars>
          <dgm:chMax val="0"/>
          <dgm:bulletEnabled val="1"/>
        </dgm:presLayoutVars>
      </dgm:prSet>
      <dgm:spPr/>
    </dgm:pt>
    <dgm:pt modelId="{8BD01BDD-F241-4493-9740-E38D241E1B7E}" type="pres">
      <dgm:prSet presAssocID="{3E33719D-AE75-43A3-B50D-84127A237C29}" presName="negativeSpace" presStyleCnt="0"/>
      <dgm:spPr/>
    </dgm:pt>
    <dgm:pt modelId="{140F344E-FDA2-47DC-885F-ECD1AF86CC24}" type="pres">
      <dgm:prSet presAssocID="{3E33719D-AE75-43A3-B50D-84127A237C29}" presName="childText" presStyleLbl="conFgAcc1" presStyleIdx="2" presStyleCnt="4">
        <dgm:presLayoutVars>
          <dgm:bulletEnabled val="1"/>
        </dgm:presLayoutVars>
      </dgm:prSet>
      <dgm:spPr/>
    </dgm:pt>
    <dgm:pt modelId="{ABF83267-49D3-40F4-A459-FB4113E503DB}" type="pres">
      <dgm:prSet presAssocID="{AFBE8CAD-7B13-4682-96B9-C52B31BD9EBB}" presName="spaceBetweenRectangles" presStyleCnt="0"/>
      <dgm:spPr/>
    </dgm:pt>
    <dgm:pt modelId="{CB6C6A9D-3EFC-4473-855F-C841E008E86B}" type="pres">
      <dgm:prSet presAssocID="{860F83F6-A568-4C6F-814D-1B8803014FBB}" presName="parentLin" presStyleCnt="0"/>
      <dgm:spPr/>
    </dgm:pt>
    <dgm:pt modelId="{7545FE40-6EBF-473D-A7E0-FD5EBF6D2EB5}" type="pres">
      <dgm:prSet presAssocID="{860F83F6-A568-4C6F-814D-1B8803014FBB}" presName="parentLeftMargin" presStyleLbl="node1" presStyleIdx="2" presStyleCnt="4"/>
      <dgm:spPr/>
    </dgm:pt>
    <dgm:pt modelId="{D2602812-D117-46F2-A2A2-0081B43C061B}" type="pres">
      <dgm:prSet presAssocID="{860F83F6-A568-4C6F-814D-1B8803014FBB}" presName="parentText" presStyleLbl="node1" presStyleIdx="3" presStyleCnt="4">
        <dgm:presLayoutVars>
          <dgm:chMax val="0"/>
          <dgm:bulletEnabled val="1"/>
        </dgm:presLayoutVars>
      </dgm:prSet>
      <dgm:spPr/>
    </dgm:pt>
    <dgm:pt modelId="{370A6FA0-157A-4587-8043-17982502B51F}" type="pres">
      <dgm:prSet presAssocID="{860F83F6-A568-4C6F-814D-1B8803014FBB}" presName="negativeSpace" presStyleCnt="0"/>
      <dgm:spPr/>
    </dgm:pt>
    <dgm:pt modelId="{EE5367F2-4EBB-4F7C-9412-D77AFA6B4363}" type="pres">
      <dgm:prSet presAssocID="{860F83F6-A568-4C6F-814D-1B8803014FBB}" presName="childText" presStyleLbl="conFgAcc1" presStyleIdx="3" presStyleCnt="4">
        <dgm:presLayoutVars>
          <dgm:bulletEnabled val="1"/>
        </dgm:presLayoutVars>
      </dgm:prSet>
      <dgm:spPr/>
    </dgm:pt>
  </dgm:ptLst>
  <dgm:cxnLst>
    <dgm:cxn modelId="{A54CAA0E-7CCC-4550-ACD4-AFC7068661FA}" type="presOf" srcId="{110F59A2-5F7D-48CE-B133-84C2A2A0B008}" destId="{380CCAE4-D6A5-4C92-8601-BE7E33545C51}" srcOrd="1" destOrd="0" presId="urn:microsoft.com/office/officeart/2005/8/layout/list1"/>
    <dgm:cxn modelId="{2850BE1E-EA14-40CB-8157-01A5E46F2936}" srcId="{FED6412A-D2EA-4445-9501-FFD9B405A517}" destId="{860F83F6-A568-4C6F-814D-1B8803014FBB}" srcOrd="3" destOrd="0" parTransId="{4FCE76E1-BA35-437F-8E60-B5A11C04A56F}" sibTransId="{05C901E9-F649-4414-A510-9E65D95D49B6}"/>
    <dgm:cxn modelId="{483D185B-6AB3-456B-8673-E9B008B8CE87}" type="presOf" srcId="{860F83F6-A568-4C6F-814D-1B8803014FBB}" destId="{D2602812-D117-46F2-A2A2-0081B43C061B}" srcOrd="1" destOrd="0" presId="urn:microsoft.com/office/officeart/2005/8/layout/list1"/>
    <dgm:cxn modelId="{0728E772-C10D-4C21-8DE7-6883BB34C092}" type="presOf" srcId="{3E33719D-AE75-43A3-B50D-84127A237C29}" destId="{24C3A612-8A2D-4203-8669-D594120CF85D}" srcOrd="0" destOrd="0" presId="urn:microsoft.com/office/officeart/2005/8/layout/list1"/>
    <dgm:cxn modelId="{F245929C-B46C-4158-924A-D33DED9D08CE}" srcId="{FED6412A-D2EA-4445-9501-FFD9B405A517}" destId="{3E33719D-AE75-43A3-B50D-84127A237C29}" srcOrd="2" destOrd="0" parTransId="{F4AC2E6A-C8FF-4B67-A899-FE34B061889A}" sibTransId="{AFBE8CAD-7B13-4682-96B9-C52B31BD9EBB}"/>
    <dgm:cxn modelId="{E5E0DFA2-D6AF-414E-AD45-E09458417622}" type="presOf" srcId="{FED6412A-D2EA-4445-9501-FFD9B405A517}" destId="{767A484B-0CAF-41CB-9AE3-C4E7BC55FAC0}" srcOrd="0" destOrd="0" presId="urn:microsoft.com/office/officeart/2005/8/layout/list1"/>
    <dgm:cxn modelId="{137CA7AC-6E08-42AE-A0FA-5F1451C2B948}" srcId="{FED6412A-D2EA-4445-9501-FFD9B405A517}" destId="{13E7C5FE-D9FB-48D7-B403-81EC93A56CEB}" srcOrd="1" destOrd="0" parTransId="{F1DA0507-3FF8-492A-A3C4-052525ED3B7C}" sibTransId="{A687CA81-6D0E-4CEB-A696-6FAECF38EE01}"/>
    <dgm:cxn modelId="{20D6EEE1-1DE0-4691-A0BF-17A4DFD255E9}" type="presOf" srcId="{13E7C5FE-D9FB-48D7-B403-81EC93A56CEB}" destId="{B10A0082-A487-4870-B60A-95CC50CFFF72}" srcOrd="0" destOrd="0" presId="urn:microsoft.com/office/officeart/2005/8/layout/list1"/>
    <dgm:cxn modelId="{6C1258E2-AA43-4CB3-9DA2-241316EC6A1B}" type="presOf" srcId="{860F83F6-A568-4C6F-814D-1B8803014FBB}" destId="{7545FE40-6EBF-473D-A7E0-FD5EBF6D2EB5}" srcOrd="0" destOrd="0" presId="urn:microsoft.com/office/officeart/2005/8/layout/list1"/>
    <dgm:cxn modelId="{91DD96E4-31AF-4252-9A2B-427997864548}" srcId="{FED6412A-D2EA-4445-9501-FFD9B405A517}" destId="{110F59A2-5F7D-48CE-B133-84C2A2A0B008}" srcOrd="0" destOrd="0" parTransId="{9C88C524-7E1E-473D-82F1-476542FFE926}" sibTransId="{09880857-7D7E-490C-A887-92DBFF288A1F}"/>
    <dgm:cxn modelId="{68A40BEC-4D0E-4389-9559-A0966CBC9021}" type="presOf" srcId="{110F59A2-5F7D-48CE-B133-84C2A2A0B008}" destId="{36193DCB-13B8-4AED-BB62-7A17CA9B1C77}" srcOrd="0" destOrd="0" presId="urn:microsoft.com/office/officeart/2005/8/layout/list1"/>
    <dgm:cxn modelId="{E93FEDF7-5016-4D83-93EB-BC70D0B547EA}" type="presOf" srcId="{3E33719D-AE75-43A3-B50D-84127A237C29}" destId="{27146950-B954-42AD-8F5E-7AEA2D14A7AD}" srcOrd="1" destOrd="0" presId="urn:microsoft.com/office/officeart/2005/8/layout/list1"/>
    <dgm:cxn modelId="{0DCB0FF8-F33F-44AC-BBF0-59C031DFCDA9}" type="presOf" srcId="{13E7C5FE-D9FB-48D7-B403-81EC93A56CEB}" destId="{D0738D48-9FA7-4183-B604-6BF34C0680A0}" srcOrd="1" destOrd="0" presId="urn:microsoft.com/office/officeart/2005/8/layout/list1"/>
    <dgm:cxn modelId="{1785652F-D304-4572-A9C2-A06C44C19BEA}" type="presParOf" srcId="{767A484B-0CAF-41CB-9AE3-C4E7BC55FAC0}" destId="{759B2B29-F227-4885-BD0D-04038B153FE2}" srcOrd="0" destOrd="0" presId="urn:microsoft.com/office/officeart/2005/8/layout/list1"/>
    <dgm:cxn modelId="{33AA5BB0-3B28-4550-81D9-E787453FA5F0}" type="presParOf" srcId="{759B2B29-F227-4885-BD0D-04038B153FE2}" destId="{36193DCB-13B8-4AED-BB62-7A17CA9B1C77}" srcOrd="0" destOrd="0" presId="urn:microsoft.com/office/officeart/2005/8/layout/list1"/>
    <dgm:cxn modelId="{F3AF51F9-0F9F-409E-ADF6-FF0FBAFD54C3}" type="presParOf" srcId="{759B2B29-F227-4885-BD0D-04038B153FE2}" destId="{380CCAE4-D6A5-4C92-8601-BE7E33545C51}" srcOrd="1" destOrd="0" presId="urn:microsoft.com/office/officeart/2005/8/layout/list1"/>
    <dgm:cxn modelId="{EE0F82C3-AC42-4131-A66C-B32F6F7D60E0}" type="presParOf" srcId="{767A484B-0CAF-41CB-9AE3-C4E7BC55FAC0}" destId="{59398814-B3A9-4CE6-BA8C-1FB19AE6C0FD}" srcOrd="1" destOrd="0" presId="urn:microsoft.com/office/officeart/2005/8/layout/list1"/>
    <dgm:cxn modelId="{82CA200A-52DD-4E80-8A0E-7864491D23F0}" type="presParOf" srcId="{767A484B-0CAF-41CB-9AE3-C4E7BC55FAC0}" destId="{94E9ECCE-522D-4BD0-B780-3F730C020BA2}" srcOrd="2" destOrd="0" presId="urn:microsoft.com/office/officeart/2005/8/layout/list1"/>
    <dgm:cxn modelId="{04680234-3F68-4FD4-9876-05295BBF3232}" type="presParOf" srcId="{767A484B-0CAF-41CB-9AE3-C4E7BC55FAC0}" destId="{44F2E63B-64D1-44CD-8FAE-405CF99E891B}" srcOrd="3" destOrd="0" presId="urn:microsoft.com/office/officeart/2005/8/layout/list1"/>
    <dgm:cxn modelId="{E92520EA-F157-45DA-A28B-8D810C740F3F}" type="presParOf" srcId="{767A484B-0CAF-41CB-9AE3-C4E7BC55FAC0}" destId="{CF6868F8-3849-463D-9CC3-81C7F5F721AF}" srcOrd="4" destOrd="0" presId="urn:microsoft.com/office/officeart/2005/8/layout/list1"/>
    <dgm:cxn modelId="{6566FB41-907A-4930-BB92-8595A73DBFB6}" type="presParOf" srcId="{CF6868F8-3849-463D-9CC3-81C7F5F721AF}" destId="{B10A0082-A487-4870-B60A-95CC50CFFF72}" srcOrd="0" destOrd="0" presId="urn:microsoft.com/office/officeart/2005/8/layout/list1"/>
    <dgm:cxn modelId="{9D4B1398-5D7A-429B-B51D-3B0BF3F3D60B}" type="presParOf" srcId="{CF6868F8-3849-463D-9CC3-81C7F5F721AF}" destId="{D0738D48-9FA7-4183-B604-6BF34C0680A0}" srcOrd="1" destOrd="0" presId="urn:microsoft.com/office/officeart/2005/8/layout/list1"/>
    <dgm:cxn modelId="{837CCD6B-C970-4BD8-8008-E7319EE3F7CC}" type="presParOf" srcId="{767A484B-0CAF-41CB-9AE3-C4E7BC55FAC0}" destId="{00F805DE-5D6F-4D56-BEED-0C913198DD77}" srcOrd="5" destOrd="0" presId="urn:microsoft.com/office/officeart/2005/8/layout/list1"/>
    <dgm:cxn modelId="{8D53C3E5-FE69-4CFD-8A3E-8B43A14559DB}" type="presParOf" srcId="{767A484B-0CAF-41CB-9AE3-C4E7BC55FAC0}" destId="{C03FC61E-7ED6-46E3-B3EF-1F39304DC4C9}" srcOrd="6" destOrd="0" presId="urn:microsoft.com/office/officeart/2005/8/layout/list1"/>
    <dgm:cxn modelId="{5C1770A3-2EA1-4463-BD2A-FA64A2118F41}" type="presParOf" srcId="{767A484B-0CAF-41CB-9AE3-C4E7BC55FAC0}" destId="{5844E6C1-C24D-4620-A09B-64B46B8C1165}" srcOrd="7" destOrd="0" presId="urn:microsoft.com/office/officeart/2005/8/layout/list1"/>
    <dgm:cxn modelId="{866BA77B-55A6-4BF2-AF4F-B946F55CBD60}" type="presParOf" srcId="{767A484B-0CAF-41CB-9AE3-C4E7BC55FAC0}" destId="{91296F45-DEE6-41AA-B62F-C652FD176D56}" srcOrd="8" destOrd="0" presId="urn:microsoft.com/office/officeart/2005/8/layout/list1"/>
    <dgm:cxn modelId="{30394DFF-CAE2-4E20-B521-E4B969CF7E38}" type="presParOf" srcId="{91296F45-DEE6-41AA-B62F-C652FD176D56}" destId="{24C3A612-8A2D-4203-8669-D594120CF85D}" srcOrd="0" destOrd="0" presId="urn:microsoft.com/office/officeart/2005/8/layout/list1"/>
    <dgm:cxn modelId="{8E9B4340-CEA8-49A3-9D03-9C1CB79D1B47}" type="presParOf" srcId="{91296F45-DEE6-41AA-B62F-C652FD176D56}" destId="{27146950-B954-42AD-8F5E-7AEA2D14A7AD}" srcOrd="1" destOrd="0" presId="urn:microsoft.com/office/officeart/2005/8/layout/list1"/>
    <dgm:cxn modelId="{9BD0D8E6-497B-4DCA-BDF7-0B00AF597A4B}" type="presParOf" srcId="{767A484B-0CAF-41CB-9AE3-C4E7BC55FAC0}" destId="{8BD01BDD-F241-4493-9740-E38D241E1B7E}" srcOrd="9" destOrd="0" presId="urn:microsoft.com/office/officeart/2005/8/layout/list1"/>
    <dgm:cxn modelId="{5C3B83E3-77D5-4B01-908F-2BC58C7686E7}" type="presParOf" srcId="{767A484B-0CAF-41CB-9AE3-C4E7BC55FAC0}" destId="{140F344E-FDA2-47DC-885F-ECD1AF86CC24}" srcOrd="10" destOrd="0" presId="urn:microsoft.com/office/officeart/2005/8/layout/list1"/>
    <dgm:cxn modelId="{90BC3C40-8AAA-46C8-BCFF-C48B07FB62DE}" type="presParOf" srcId="{767A484B-0CAF-41CB-9AE3-C4E7BC55FAC0}" destId="{ABF83267-49D3-40F4-A459-FB4113E503DB}" srcOrd="11" destOrd="0" presId="urn:microsoft.com/office/officeart/2005/8/layout/list1"/>
    <dgm:cxn modelId="{86A8FE26-D0AF-409B-9D03-B433C9F6B043}" type="presParOf" srcId="{767A484B-0CAF-41CB-9AE3-C4E7BC55FAC0}" destId="{CB6C6A9D-3EFC-4473-855F-C841E008E86B}" srcOrd="12" destOrd="0" presId="urn:microsoft.com/office/officeart/2005/8/layout/list1"/>
    <dgm:cxn modelId="{8911E22D-08EE-4721-9604-055FD17573CF}" type="presParOf" srcId="{CB6C6A9D-3EFC-4473-855F-C841E008E86B}" destId="{7545FE40-6EBF-473D-A7E0-FD5EBF6D2EB5}" srcOrd="0" destOrd="0" presId="urn:microsoft.com/office/officeart/2005/8/layout/list1"/>
    <dgm:cxn modelId="{E152EF73-FDC5-4EF4-A3A3-69A57FA0AF06}" type="presParOf" srcId="{CB6C6A9D-3EFC-4473-855F-C841E008E86B}" destId="{D2602812-D117-46F2-A2A2-0081B43C061B}" srcOrd="1" destOrd="0" presId="urn:microsoft.com/office/officeart/2005/8/layout/list1"/>
    <dgm:cxn modelId="{AD4D42E7-F32F-4FDB-A997-961C9F05E516}" type="presParOf" srcId="{767A484B-0CAF-41CB-9AE3-C4E7BC55FAC0}" destId="{370A6FA0-157A-4587-8043-17982502B51F}" srcOrd="13" destOrd="0" presId="urn:microsoft.com/office/officeart/2005/8/layout/list1"/>
    <dgm:cxn modelId="{DE2C01BD-DA0F-4F99-9A2A-28CF0F87666A}" type="presParOf" srcId="{767A484B-0CAF-41CB-9AE3-C4E7BC55FAC0}" destId="{EE5367F2-4EBB-4F7C-9412-D77AFA6B4363}" srcOrd="14"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B78C03-7EFB-45F7-AEA0-C2736FD8ADC0}"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6B4DC04-9F64-4562-9D92-7F2971679EE7}">
      <dgm:prSet/>
      <dgm:spPr/>
      <dgm:t>
        <a:bodyPr/>
        <a:lstStyle/>
        <a:p>
          <a:r>
            <a:rPr lang="en-US" baseline="0" dirty="0"/>
            <a:t>Photoelectrochemical Production</a:t>
          </a:r>
          <a:endParaRPr lang="en-US" dirty="0"/>
        </a:p>
      </dgm:t>
    </dgm:pt>
    <dgm:pt modelId="{22B6B5B4-8441-4D61-A8E8-FB8A6EC10DF0}" type="parTrans" cxnId="{40D6B4AF-EC41-4E91-BD61-83B7BA8CD551}">
      <dgm:prSet/>
      <dgm:spPr/>
      <dgm:t>
        <a:bodyPr/>
        <a:lstStyle/>
        <a:p>
          <a:endParaRPr lang="en-US"/>
        </a:p>
      </dgm:t>
    </dgm:pt>
    <dgm:pt modelId="{1F161E55-A3B1-4F8B-A945-AF126A1334E7}" type="sibTrans" cxnId="{40D6B4AF-EC41-4E91-BD61-83B7BA8CD551}">
      <dgm:prSet/>
      <dgm:spPr/>
      <dgm:t>
        <a:bodyPr/>
        <a:lstStyle/>
        <a:p>
          <a:endParaRPr lang="en-US"/>
        </a:p>
      </dgm:t>
    </dgm:pt>
    <dgm:pt modelId="{18EE4BCD-176A-4BB8-BAE5-9FCB668B39B3}">
      <dgm:prSet/>
      <dgm:spPr/>
      <dgm:t>
        <a:bodyPr/>
        <a:lstStyle/>
        <a:p>
          <a:r>
            <a:rPr lang="en-US" baseline="0"/>
            <a:t>Light </a:t>
          </a:r>
          <a:r>
            <a:rPr lang="en-US" baseline="0">
              <a:sym typeface="Wingdings" panose="05000000000000000000" pitchFamily="2" charset="2"/>
            </a:rPr>
            <a:t></a:t>
          </a:r>
          <a:r>
            <a:rPr lang="en-US" baseline="0"/>
            <a:t> Electricity, then same as electrolysis</a:t>
          </a:r>
          <a:endParaRPr lang="en-US"/>
        </a:p>
      </dgm:t>
    </dgm:pt>
    <dgm:pt modelId="{C95892A3-D78A-4EEF-AFAF-7497D324D9B2}" type="parTrans" cxnId="{45B03313-72B4-4706-A35D-F88FDE875320}">
      <dgm:prSet/>
      <dgm:spPr/>
      <dgm:t>
        <a:bodyPr/>
        <a:lstStyle/>
        <a:p>
          <a:endParaRPr lang="en-US"/>
        </a:p>
      </dgm:t>
    </dgm:pt>
    <dgm:pt modelId="{2932F9EB-7083-49D0-A66C-2D3A59F426B7}" type="sibTrans" cxnId="{45B03313-72B4-4706-A35D-F88FDE875320}">
      <dgm:prSet/>
      <dgm:spPr/>
      <dgm:t>
        <a:bodyPr/>
        <a:lstStyle/>
        <a:p>
          <a:endParaRPr lang="en-US"/>
        </a:p>
      </dgm:t>
    </dgm:pt>
    <dgm:pt modelId="{C0CD4CAB-F344-46FF-ABEA-BFC0A2CECD83}">
      <dgm:prSet/>
      <dgm:spPr/>
      <dgm:t>
        <a:bodyPr/>
        <a:lstStyle/>
        <a:p>
          <a:r>
            <a:rPr lang="en-US" baseline="0"/>
            <a:t>Biomass Gasification</a:t>
          </a:r>
          <a:endParaRPr lang="en-US"/>
        </a:p>
      </dgm:t>
    </dgm:pt>
    <dgm:pt modelId="{2B5175F9-649C-4E08-BA23-843186C7D6AF}" type="parTrans" cxnId="{C6326131-CAAE-4AE0-A473-3C07CBCB8907}">
      <dgm:prSet/>
      <dgm:spPr/>
      <dgm:t>
        <a:bodyPr/>
        <a:lstStyle/>
        <a:p>
          <a:endParaRPr lang="en-US"/>
        </a:p>
      </dgm:t>
    </dgm:pt>
    <dgm:pt modelId="{3FF2BE34-E2C1-4FD4-9590-59535F220387}" type="sibTrans" cxnId="{C6326131-CAAE-4AE0-A473-3C07CBCB8907}">
      <dgm:prSet/>
      <dgm:spPr/>
      <dgm:t>
        <a:bodyPr/>
        <a:lstStyle/>
        <a:p>
          <a:endParaRPr lang="en-US"/>
        </a:p>
      </dgm:t>
    </dgm:pt>
    <dgm:pt modelId="{0BF9D748-46BA-4748-B695-A516A91D1E19}">
      <dgm:prSet/>
      <dgm:spPr/>
      <dgm:t>
        <a:bodyPr/>
        <a:lstStyle/>
        <a:p>
          <a:r>
            <a:rPr lang="en-US" baseline="0"/>
            <a:t>Biomass + Thermal Energy </a:t>
          </a:r>
          <a:r>
            <a:rPr lang="en-US" baseline="0">
              <a:sym typeface="Wingdings" panose="05000000000000000000" pitchFamily="2" charset="2"/>
            </a:rPr>
            <a:t></a:t>
          </a:r>
          <a:r>
            <a:rPr lang="en-US" baseline="0"/>
            <a:t> Hydrogen + Other Gases</a:t>
          </a:r>
          <a:endParaRPr lang="en-US"/>
        </a:p>
      </dgm:t>
    </dgm:pt>
    <dgm:pt modelId="{E786FE9C-7DC2-485C-876B-84410B34B27E}" type="parTrans" cxnId="{099E6CA8-3866-44EF-A73B-4AB0FCCEEC67}">
      <dgm:prSet/>
      <dgm:spPr/>
      <dgm:t>
        <a:bodyPr/>
        <a:lstStyle/>
        <a:p>
          <a:endParaRPr lang="en-US"/>
        </a:p>
      </dgm:t>
    </dgm:pt>
    <dgm:pt modelId="{F9F8FDD9-4FD1-4AFD-BDD7-BAB762123E2E}" type="sibTrans" cxnId="{099E6CA8-3866-44EF-A73B-4AB0FCCEEC67}">
      <dgm:prSet/>
      <dgm:spPr/>
      <dgm:t>
        <a:bodyPr/>
        <a:lstStyle/>
        <a:p>
          <a:endParaRPr lang="en-US"/>
        </a:p>
      </dgm:t>
    </dgm:pt>
    <dgm:pt modelId="{87D14FC1-AAE4-4580-A3C1-5BDC9E3BDECA}">
      <dgm:prSet/>
      <dgm:spPr/>
      <dgm:t>
        <a:bodyPr/>
        <a:lstStyle/>
        <a:p>
          <a:r>
            <a:rPr lang="en-US" baseline="0"/>
            <a:t>Photobiological Microbial Production</a:t>
          </a:r>
          <a:endParaRPr lang="en-US"/>
        </a:p>
      </dgm:t>
    </dgm:pt>
    <dgm:pt modelId="{13E57089-83D4-4429-94BC-1DFF5449D236}" type="parTrans" cxnId="{146C6930-22D9-4B08-82BF-F16E00B5C370}">
      <dgm:prSet/>
      <dgm:spPr/>
      <dgm:t>
        <a:bodyPr/>
        <a:lstStyle/>
        <a:p>
          <a:endParaRPr lang="en-US"/>
        </a:p>
      </dgm:t>
    </dgm:pt>
    <dgm:pt modelId="{BF0C96D6-800C-4750-AD35-416E43F25B31}" type="sibTrans" cxnId="{146C6930-22D9-4B08-82BF-F16E00B5C370}">
      <dgm:prSet/>
      <dgm:spPr/>
      <dgm:t>
        <a:bodyPr/>
        <a:lstStyle/>
        <a:p>
          <a:endParaRPr lang="en-US"/>
        </a:p>
      </dgm:t>
    </dgm:pt>
    <dgm:pt modelId="{AE44C6F1-BE14-4D5A-A135-F768FFB16771}">
      <dgm:prSet/>
      <dgm:spPr/>
      <dgm:t>
        <a:bodyPr/>
        <a:lstStyle/>
        <a:p>
          <a:r>
            <a:rPr lang="en-US" baseline="0"/>
            <a:t>Algae and Bacteria + Light </a:t>
          </a:r>
          <a:r>
            <a:rPr lang="en-US" baseline="0">
              <a:sym typeface="Wingdings" panose="05000000000000000000" pitchFamily="2" charset="2"/>
            </a:rPr>
            <a:t></a:t>
          </a:r>
          <a:r>
            <a:rPr lang="en-US" baseline="0"/>
            <a:t> Hydrogen</a:t>
          </a:r>
          <a:endParaRPr lang="en-US"/>
        </a:p>
      </dgm:t>
    </dgm:pt>
    <dgm:pt modelId="{903AFAB7-E7C1-4C8B-8A6E-6E894F010DF1}" type="parTrans" cxnId="{E6D3B5F2-5B1F-4D3C-983D-D53B77B4AEB9}">
      <dgm:prSet/>
      <dgm:spPr/>
      <dgm:t>
        <a:bodyPr/>
        <a:lstStyle/>
        <a:p>
          <a:endParaRPr lang="en-US"/>
        </a:p>
      </dgm:t>
    </dgm:pt>
    <dgm:pt modelId="{E76C198C-4CFB-40A4-B575-1DAAA9E7FB16}" type="sibTrans" cxnId="{E6D3B5F2-5B1F-4D3C-983D-D53B77B4AEB9}">
      <dgm:prSet/>
      <dgm:spPr/>
      <dgm:t>
        <a:bodyPr/>
        <a:lstStyle/>
        <a:p>
          <a:endParaRPr lang="en-US"/>
        </a:p>
      </dgm:t>
    </dgm:pt>
    <dgm:pt modelId="{1AE59EFF-FBC2-4322-A54D-C9AE444F20BF}">
      <dgm:prSet/>
      <dgm:spPr/>
      <dgm:t>
        <a:bodyPr/>
        <a:lstStyle/>
        <a:p>
          <a:r>
            <a:rPr lang="en-US" baseline="0"/>
            <a:t>Coal Gasification with Carbon Sequestration</a:t>
          </a:r>
          <a:endParaRPr lang="en-US"/>
        </a:p>
      </dgm:t>
    </dgm:pt>
    <dgm:pt modelId="{1985878B-D27D-49B3-A042-9A0F95F7E755}" type="parTrans" cxnId="{6885A9B1-517E-4A6A-A702-BF8AF3DC00EF}">
      <dgm:prSet/>
      <dgm:spPr/>
      <dgm:t>
        <a:bodyPr/>
        <a:lstStyle/>
        <a:p>
          <a:endParaRPr lang="en-US"/>
        </a:p>
      </dgm:t>
    </dgm:pt>
    <dgm:pt modelId="{D0B4CB20-FC74-45DC-A5BF-77AA06A10683}" type="sibTrans" cxnId="{6885A9B1-517E-4A6A-A702-BF8AF3DC00EF}">
      <dgm:prSet/>
      <dgm:spPr/>
      <dgm:t>
        <a:bodyPr/>
        <a:lstStyle/>
        <a:p>
          <a:endParaRPr lang="en-US"/>
        </a:p>
      </dgm:t>
    </dgm:pt>
    <dgm:pt modelId="{C44F1D8E-A749-4712-B849-6FC145B55D3B}">
      <dgm:prSet/>
      <dgm:spPr/>
      <dgm:t>
        <a:bodyPr/>
        <a:lstStyle/>
        <a:p>
          <a:r>
            <a:rPr lang="en-US" baseline="0"/>
            <a:t>Coal + Thermal Energy </a:t>
          </a:r>
          <a:r>
            <a:rPr lang="en-US" baseline="0">
              <a:sym typeface="Wingdings" panose="05000000000000000000" pitchFamily="2" charset="2"/>
            </a:rPr>
            <a:t></a:t>
          </a:r>
          <a:r>
            <a:rPr lang="en-US" baseline="0"/>
            <a:t> Hydrogen + Carbon Dioxide</a:t>
          </a:r>
          <a:endParaRPr lang="en-US"/>
        </a:p>
      </dgm:t>
    </dgm:pt>
    <dgm:pt modelId="{B2CE9319-0C99-42CB-85E9-E67FB657FEF5}" type="parTrans" cxnId="{99200BD7-81DC-4EEA-B033-85A8EDCCEB40}">
      <dgm:prSet/>
      <dgm:spPr/>
      <dgm:t>
        <a:bodyPr/>
        <a:lstStyle/>
        <a:p>
          <a:endParaRPr lang="en-US"/>
        </a:p>
      </dgm:t>
    </dgm:pt>
    <dgm:pt modelId="{20FE4E6D-2CB2-4147-AF1E-15FAFEF53FC3}" type="sibTrans" cxnId="{99200BD7-81DC-4EEA-B033-85A8EDCCEB40}">
      <dgm:prSet/>
      <dgm:spPr/>
      <dgm:t>
        <a:bodyPr/>
        <a:lstStyle/>
        <a:p>
          <a:endParaRPr lang="en-US"/>
        </a:p>
      </dgm:t>
    </dgm:pt>
    <dgm:pt modelId="{AE414C16-6B85-464C-9271-4F6FB191B79D}">
      <dgm:prSet/>
      <dgm:spPr/>
      <dgm:t>
        <a:bodyPr/>
        <a:lstStyle/>
        <a:p>
          <a:r>
            <a:rPr lang="en-US" baseline="0"/>
            <a:t>Nuclear Thermochemical Production</a:t>
          </a:r>
          <a:endParaRPr lang="en-US"/>
        </a:p>
      </dgm:t>
    </dgm:pt>
    <dgm:pt modelId="{B33FBECB-AC64-41DB-BECC-40484D1F8080}" type="parTrans" cxnId="{A81FB70D-8D97-4238-BC9C-73DB814BAA93}">
      <dgm:prSet/>
      <dgm:spPr/>
      <dgm:t>
        <a:bodyPr/>
        <a:lstStyle/>
        <a:p>
          <a:endParaRPr lang="en-US"/>
        </a:p>
      </dgm:t>
    </dgm:pt>
    <dgm:pt modelId="{B5D05AAF-237A-4198-A2EB-7D11A3E0E7EC}" type="sibTrans" cxnId="{A81FB70D-8D97-4238-BC9C-73DB814BAA93}">
      <dgm:prSet/>
      <dgm:spPr/>
      <dgm:t>
        <a:bodyPr/>
        <a:lstStyle/>
        <a:p>
          <a:endParaRPr lang="en-US"/>
        </a:p>
      </dgm:t>
    </dgm:pt>
    <dgm:pt modelId="{B08CE1E5-865D-4FBC-B4B6-666D19A75850}">
      <dgm:prSet/>
      <dgm:spPr/>
      <dgm:t>
        <a:bodyPr/>
        <a:lstStyle/>
        <a:p>
          <a:r>
            <a:rPr lang="en-US" baseline="0" dirty="0"/>
            <a:t>Fission or Fusion </a:t>
          </a:r>
          <a:r>
            <a:rPr lang="en-US" baseline="0" dirty="0">
              <a:sym typeface="Wingdings" panose="05000000000000000000" pitchFamily="2" charset="2"/>
            </a:rPr>
            <a:t></a:t>
          </a:r>
          <a:r>
            <a:rPr lang="en-US" baseline="0" dirty="0"/>
            <a:t> Thermal Energy; Thermal Energy + Water </a:t>
          </a:r>
          <a:r>
            <a:rPr lang="en-US" baseline="0" dirty="0">
              <a:sym typeface="Wingdings" panose="05000000000000000000" pitchFamily="2" charset="2"/>
            </a:rPr>
            <a:t></a:t>
          </a:r>
          <a:r>
            <a:rPr lang="en-US" baseline="0" dirty="0"/>
            <a:t> Hydrogen + oxygen</a:t>
          </a:r>
          <a:endParaRPr lang="en-US" dirty="0"/>
        </a:p>
      </dgm:t>
    </dgm:pt>
    <dgm:pt modelId="{6DE38024-D22B-4C32-A0C4-F485FB6729DE}" type="parTrans" cxnId="{259C5114-27FC-4984-86A0-6D50871621EE}">
      <dgm:prSet/>
      <dgm:spPr/>
      <dgm:t>
        <a:bodyPr/>
        <a:lstStyle/>
        <a:p>
          <a:endParaRPr lang="en-US"/>
        </a:p>
      </dgm:t>
    </dgm:pt>
    <dgm:pt modelId="{2437CBA7-1068-432A-8BA9-CBE498EE7A1B}" type="sibTrans" cxnId="{259C5114-27FC-4984-86A0-6D50871621EE}">
      <dgm:prSet/>
      <dgm:spPr/>
      <dgm:t>
        <a:bodyPr/>
        <a:lstStyle/>
        <a:p>
          <a:endParaRPr lang="en-US"/>
        </a:p>
      </dgm:t>
    </dgm:pt>
    <dgm:pt modelId="{601C4BF7-985C-4878-AD54-B6DF53715147}">
      <dgm:prSet/>
      <dgm:spPr/>
      <dgm:t>
        <a:bodyPr/>
        <a:lstStyle/>
        <a:p>
          <a:r>
            <a:rPr lang="en-US" dirty="0"/>
            <a:t>Methane Pyrolysis</a:t>
          </a:r>
        </a:p>
      </dgm:t>
    </dgm:pt>
    <dgm:pt modelId="{F50EBCD5-B5A0-4D08-BAEC-F34F108CE28D}" type="parTrans" cxnId="{61CEBA15-E5EE-47DE-8E0C-DCA281BCA61E}">
      <dgm:prSet/>
      <dgm:spPr/>
      <dgm:t>
        <a:bodyPr/>
        <a:lstStyle/>
        <a:p>
          <a:endParaRPr lang="en-US"/>
        </a:p>
      </dgm:t>
    </dgm:pt>
    <dgm:pt modelId="{F9E93E2D-B245-47C2-89CD-727ED8E6F0AB}" type="sibTrans" cxnId="{61CEBA15-E5EE-47DE-8E0C-DCA281BCA61E}">
      <dgm:prSet/>
      <dgm:spPr/>
      <dgm:t>
        <a:bodyPr/>
        <a:lstStyle/>
        <a:p>
          <a:endParaRPr lang="en-US"/>
        </a:p>
      </dgm:t>
    </dgm:pt>
    <dgm:pt modelId="{34B2C39C-57EF-448F-A2CD-96DD26E20B4B}">
      <dgm:prSet/>
      <dgm:spPr/>
      <dgm:t>
        <a:bodyPr/>
        <a:lstStyle/>
        <a:p>
          <a:r>
            <a:rPr lang="en-US" dirty="0"/>
            <a:t>Uses thermal energy to decompose methane into hydrogen and solid carbon</a:t>
          </a:r>
        </a:p>
      </dgm:t>
    </dgm:pt>
    <dgm:pt modelId="{B3371B88-D222-4DE9-BC7B-4A546C7405B8}" type="parTrans" cxnId="{8DEDAA30-342D-4715-A9F0-D4B2C1FCC0F5}">
      <dgm:prSet/>
      <dgm:spPr/>
      <dgm:t>
        <a:bodyPr/>
        <a:lstStyle/>
        <a:p>
          <a:endParaRPr lang="en-US"/>
        </a:p>
      </dgm:t>
    </dgm:pt>
    <dgm:pt modelId="{80D1BF01-C4D8-476D-8349-F394E6CA7A4E}" type="sibTrans" cxnId="{8DEDAA30-342D-4715-A9F0-D4B2C1FCC0F5}">
      <dgm:prSet/>
      <dgm:spPr/>
      <dgm:t>
        <a:bodyPr/>
        <a:lstStyle/>
        <a:p>
          <a:endParaRPr lang="en-US"/>
        </a:p>
      </dgm:t>
    </dgm:pt>
    <dgm:pt modelId="{B32953CE-3210-4002-AB70-5F6C0D614F1E}" type="pres">
      <dgm:prSet presAssocID="{D3B78C03-7EFB-45F7-AEA0-C2736FD8ADC0}" presName="linear" presStyleCnt="0">
        <dgm:presLayoutVars>
          <dgm:animLvl val="lvl"/>
          <dgm:resizeHandles val="exact"/>
        </dgm:presLayoutVars>
      </dgm:prSet>
      <dgm:spPr/>
    </dgm:pt>
    <dgm:pt modelId="{AB41BE6E-FF46-4544-BEF6-9012585DC2CA}" type="pres">
      <dgm:prSet presAssocID="{F6B4DC04-9F64-4562-9D92-7F2971679EE7}" presName="parentText" presStyleLbl="node1" presStyleIdx="0" presStyleCnt="6">
        <dgm:presLayoutVars>
          <dgm:chMax val="0"/>
          <dgm:bulletEnabled val="1"/>
        </dgm:presLayoutVars>
      </dgm:prSet>
      <dgm:spPr/>
    </dgm:pt>
    <dgm:pt modelId="{8556DAE2-C099-4CCA-AFC4-D58A53AD67BA}" type="pres">
      <dgm:prSet presAssocID="{F6B4DC04-9F64-4562-9D92-7F2971679EE7}" presName="childText" presStyleLbl="revTx" presStyleIdx="0" presStyleCnt="6">
        <dgm:presLayoutVars>
          <dgm:bulletEnabled val="1"/>
        </dgm:presLayoutVars>
      </dgm:prSet>
      <dgm:spPr/>
    </dgm:pt>
    <dgm:pt modelId="{1C5D0704-F640-4A63-A2AE-7FF4E0A8459F}" type="pres">
      <dgm:prSet presAssocID="{C0CD4CAB-F344-46FF-ABEA-BFC0A2CECD83}" presName="parentText" presStyleLbl="node1" presStyleIdx="1" presStyleCnt="6">
        <dgm:presLayoutVars>
          <dgm:chMax val="0"/>
          <dgm:bulletEnabled val="1"/>
        </dgm:presLayoutVars>
      </dgm:prSet>
      <dgm:spPr/>
    </dgm:pt>
    <dgm:pt modelId="{0F2D3A89-C7E6-4EF1-BDB3-E9F821FBD9ED}" type="pres">
      <dgm:prSet presAssocID="{C0CD4CAB-F344-46FF-ABEA-BFC0A2CECD83}" presName="childText" presStyleLbl="revTx" presStyleIdx="1" presStyleCnt="6">
        <dgm:presLayoutVars>
          <dgm:bulletEnabled val="1"/>
        </dgm:presLayoutVars>
      </dgm:prSet>
      <dgm:spPr/>
    </dgm:pt>
    <dgm:pt modelId="{88C80DA2-A5A8-4843-9922-D565EE3EB1B7}" type="pres">
      <dgm:prSet presAssocID="{87D14FC1-AAE4-4580-A3C1-5BDC9E3BDECA}" presName="parentText" presStyleLbl="node1" presStyleIdx="2" presStyleCnt="6">
        <dgm:presLayoutVars>
          <dgm:chMax val="0"/>
          <dgm:bulletEnabled val="1"/>
        </dgm:presLayoutVars>
      </dgm:prSet>
      <dgm:spPr/>
    </dgm:pt>
    <dgm:pt modelId="{2728AAE5-F695-448A-99BC-037BA44E4ED3}" type="pres">
      <dgm:prSet presAssocID="{87D14FC1-AAE4-4580-A3C1-5BDC9E3BDECA}" presName="childText" presStyleLbl="revTx" presStyleIdx="2" presStyleCnt="6">
        <dgm:presLayoutVars>
          <dgm:bulletEnabled val="1"/>
        </dgm:presLayoutVars>
      </dgm:prSet>
      <dgm:spPr/>
    </dgm:pt>
    <dgm:pt modelId="{071C58AD-B82D-4F7D-BB9E-61C454F5F01F}" type="pres">
      <dgm:prSet presAssocID="{1AE59EFF-FBC2-4322-A54D-C9AE444F20BF}" presName="parentText" presStyleLbl="node1" presStyleIdx="3" presStyleCnt="6">
        <dgm:presLayoutVars>
          <dgm:chMax val="0"/>
          <dgm:bulletEnabled val="1"/>
        </dgm:presLayoutVars>
      </dgm:prSet>
      <dgm:spPr/>
    </dgm:pt>
    <dgm:pt modelId="{03E4DACB-2197-4ABA-A61C-A773C7FD4794}" type="pres">
      <dgm:prSet presAssocID="{1AE59EFF-FBC2-4322-A54D-C9AE444F20BF}" presName="childText" presStyleLbl="revTx" presStyleIdx="3" presStyleCnt="6">
        <dgm:presLayoutVars>
          <dgm:bulletEnabled val="1"/>
        </dgm:presLayoutVars>
      </dgm:prSet>
      <dgm:spPr/>
    </dgm:pt>
    <dgm:pt modelId="{786EE531-FFF8-485E-9239-65687C0A40C7}" type="pres">
      <dgm:prSet presAssocID="{AE414C16-6B85-464C-9271-4F6FB191B79D}" presName="parentText" presStyleLbl="node1" presStyleIdx="4" presStyleCnt="6">
        <dgm:presLayoutVars>
          <dgm:chMax val="0"/>
          <dgm:bulletEnabled val="1"/>
        </dgm:presLayoutVars>
      </dgm:prSet>
      <dgm:spPr/>
    </dgm:pt>
    <dgm:pt modelId="{FB3546B7-9D2C-485F-9E9E-822704E2806F}" type="pres">
      <dgm:prSet presAssocID="{AE414C16-6B85-464C-9271-4F6FB191B79D}" presName="childText" presStyleLbl="revTx" presStyleIdx="4" presStyleCnt="6">
        <dgm:presLayoutVars>
          <dgm:bulletEnabled val="1"/>
        </dgm:presLayoutVars>
      </dgm:prSet>
      <dgm:spPr/>
    </dgm:pt>
    <dgm:pt modelId="{377D7F23-15F4-4B3B-92F0-89F240F97C0C}" type="pres">
      <dgm:prSet presAssocID="{601C4BF7-985C-4878-AD54-B6DF53715147}" presName="parentText" presStyleLbl="node1" presStyleIdx="5" presStyleCnt="6">
        <dgm:presLayoutVars>
          <dgm:chMax val="0"/>
          <dgm:bulletEnabled val="1"/>
        </dgm:presLayoutVars>
      </dgm:prSet>
      <dgm:spPr/>
    </dgm:pt>
    <dgm:pt modelId="{9772618B-5E58-4B9D-A483-E64DE9289AF6}" type="pres">
      <dgm:prSet presAssocID="{601C4BF7-985C-4878-AD54-B6DF53715147}" presName="childText" presStyleLbl="revTx" presStyleIdx="5" presStyleCnt="6">
        <dgm:presLayoutVars>
          <dgm:bulletEnabled val="1"/>
        </dgm:presLayoutVars>
      </dgm:prSet>
      <dgm:spPr/>
    </dgm:pt>
  </dgm:ptLst>
  <dgm:cxnLst>
    <dgm:cxn modelId="{A81FB70D-8D97-4238-BC9C-73DB814BAA93}" srcId="{D3B78C03-7EFB-45F7-AEA0-C2736FD8ADC0}" destId="{AE414C16-6B85-464C-9271-4F6FB191B79D}" srcOrd="4" destOrd="0" parTransId="{B33FBECB-AC64-41DB-BECC-40484D1F8080}" sibTransId="{B5D05AAF-237A-4198-A2EB-7D11A3E0E7EC}"/>
    <dgm:cxn modelId="{45B03313-72B4-4706-A35D-F88FDE875320}" srcId="{F6B4DC04-9F64-4562-9D92-7F2971679EE7}" destId="{18EE4BCD-176A-4BB8-BAE5-9FCB668B39B3}" srcOrd="0" destOrd="0" parTransId="{C95892A3-D78A-4EEF-AFAF-7497D324D9B2}" sibTransId="{2932F9EB-7083-49D0-A66C-2D3A59F426B7}"/>
    <dgm:cxn modelId="{259C5114-27FC-4984-86A0-6D50871621EE}" srcId="{AE414C16-6B85-464C-9271-4F6FB191B79D}" destId="{B08CE1E5-865D-4FBC-B4B6-666D19A75850}" srcOrd="0" destOrd="0" parTransId="{6DE38024-D22B-4C32-A0C4-F485FB6729DE}" sibTransId="{2437CBA7-1068-432A-8BA9-CBE498EE7A1B}"/>
    <dgm:cxn modelId="{71DF8D14-DA1D-432D-8C1F-E287AE62044F}" type="presOf" srcId="{AE44C6F1-BE14-4D5A-A135-F768FFB16771}" destId="{2728AAE5-F695-448A-99BC-037BA44E4ED3}" srcOrd="0" destOrd="0" presId="urn:microsoft.com/office/officeart/2005/8/layout/vList2"/>
    <dgm:cxn modelId="{61CEBA15-E5EE-47DE-8E0C-DCA281BCA61E}" srcId="{D3B78C03-7EFB-45F7-AEA0-C2736FD8ADC0}" destId="{601C4BF7-985C-4878-AD54-B6DF53715147}" srcOrd="5" destOrd="0" parTransId="{F50EBCD5-B5A0-4D08-BAEC-F34F108CE28D}" sibTransId="{F9E93E2D-B245-47C2-89CD-727ED8E6F0AB}"/>
    <dgm:cxn modelId="{8C2B3217-EA86-4BF7-A82C-1C06CDD962EB}" type="presOf" srcId="{D3B78C03-7EFB-45F7-AEA0-C2736FD8ADC0}" destId="{B32953CE-3210-4002-AB70-5F6C0D614F1E}" srcOrd="0" destOrd="0" presId="urn:microsoft.com/office/officeart/2005/8/layout/vList2"/>
    <dgm:cxn modelId="{FAB5041E-404A-4AA0-BFB8-590192294056}" type="presOf" srcId="{C44F1D8E-A749-4712-B849-6FC145B55D3B}" destId="{03E4DACB-2197-4ABA-A61C-A773C7FD4794}" srcOrd="0" destOrd="0" presId="urn:microsoft.com/office/officeart/2005/8/layout/vList2"/>
    <dgm:cxn modelId="{AF6DB42E-5F2A-442D-BDA5-41AB4F686256}" type="presOf" srcId="{B08CE1E5-865D-4FBC-B4B6-666D19A75850}" destId="{FB3546B7-9D2C-485F-9E9E-822704E2806F}" srcOrd="0" destOrd="0" presId="urn:microsoft.com/office/officeart/2005/8/layout/vList2"/>
    <dgm:cxn modelId="{146C6930-22D9-4B08-82BF-F16E00B5C370}" srcId="{D3B78C03-7EFB-45F7-AEA0-C2736FD8ADC0}" destId="{87D14FC1-AAE4-4580-A3C1-5BDC9E3BDECA}" srcOrd="2" destOrd="0" parTransId="{13E57089-83D4-4429-94BC-1DFF5449D236}" sibTransId="{BF0C96D6-800C-4750-AD35-416E43F25B31}"/>
    <dgm:cxn modelId="{8DEDAA30-342D-4715-A9F0-D4B2C1FCC0F5}" srcId="{601C4BF7-985C-4878-AD54-B6DF53715147}" destId="{34B2C39C-57EF-448F-A2CD-96DD26E20B4B}" srcOrd="0" destOrd="0" parTransId="{B3371B88-D222-4DE9-BC7B-4A546C7405B8}" sibTransId="{80D1BF01-C4D8-476D-8349-F394E6CA7A4E}"/>
    <dgm:cxn modelId="{C6326131-CAAE-4AE0-A473-3C07CBCB8907}" srcId="{D3B78C03-7EFB-45F7-AEA0-C2736FD8ADC0}" destId="{C0CD4CAB-F344-46FF-ABEA-BFC0A2CECD83}" srcOrd="1" destOrd="0" parTransId="{2B5175F9-649C-4E08-BA23-843186C7D6AF}" sibTransId="{3FF2BE34-E2C1-4FD4-9590-59535F220387}"/>
    <dgm:cxn modelId="{372AF351-3733-4F87-A08A-C1BA923D255A}" type="presOf" srcId="{34B2C39C-57EF-448F-A2CD-96DD26E20B4B}" destId="{9772618B-5E58-4B9D-A483-E64DE9289AF6}" srcOrd="0" destOrd="0" presId="urn:microsoft.com/office/officeart/2005/8/layout/vList2"/>
    <dgm:cxn modelId="{4736157E-E287-4607-B7A1-E97578FDC50C}" type="presOf" srcId="{18EE4BCD-176A-4BB8-BAE5-9FCB668B39B3}" destId="{8556DAE2-C099-4CCA-AFC4-D58A53AD67BA}" srcOrd="0" destOrd="0" presId="urn:microsoft.com/office/officeart/2005/8/layout/vList2"/>
    <dgm:cxn modelId="{8357CE8E-812D-4751-B62F-58D777E411DF}" type="presOf" srcId="{601C4BF7-985C-4878-AD54-B6DF53715147}" destId="{377D7F23-15F4-4B3B-92F0-89F240F97C0C}" srcOrd="0" destOrd="0" presId="urn:microsoft.com/office/officeart/2005/8/layout/vList2"/>
    <dgm:cxn modelId="{543934A3-BAA4-49F0-A59E-8117F8DD5D96}" type="presOf" srcId="{0BF9D748-46BA-4748-B695-A516A91D1E19}" destId="{0F2D3A89-C7E6-4EF1-BDB3-E9F821FBD9ED}" srcOrd="0" destOrd="0" presId="urn:microsoft.com/office/officeart/2005/8/layout/vList2"/>
    <dgm:cxn modelId="{099E6CA8-3866-44EF-A73B-4AB0FCCEEC67}" srcId="{C0CD4CAB-F344-46FF-ABEA-BFC0A2CECD83}" destId="{0BF9D748-46BA-4748-B695-A516A91D1E19}" srcOrd="0" destOrd="0" parTransId="{E786FE9C-7DC2-485C-876B-84410B34B27E}" sibTransId="{F9F8FDD9-4FD1-4AFD-BDD7-BAB762123E2E}"/>
    <dgm:cxn modelId="{40D6B4AF-EC41-4E91-BD61-83B7BA8CD551}" srcId="{D3B78C03-7EFB-45F7-AEA0-C2736FD8ADC0}" destId="{F6B4DC04-9F64-4562-9D92-7F2971679EE7}" srcOrd="0" destOrd="0" parTransId="{22B6B5B4-8441-4D61-A8E8-FB8A6EC10DF0}" sibTransId="{1F161E55-A3B1-4F8B-A945-AF126A1334E7}"/>
    <dgm:cxn modelId="{6885A9B1-517E-4A6A-A702-BF8AF3DC00EF}" srcId="{D3B78C03-7EFB-45F7-AEA0-C2736FD8ADC0}" destId="{1AE59EFF-FBC2-4322-A54D-C9AE444F20BF}" srcOrd="3" destOrd="0" parTransId="{1985878B-D27D-49B3-A042-9A0F95F7E755}" sibTransId="{D0B4CB20-FC74-45DC-A5BF-77AA06A10683}"/>
    <dgm:cxn modelId="{99200BD7-81DC-4EEA-B033-85A8EDCCEB40}" srcId="{1AE59EFF-FBC2-4322-A54D-C9AE444F20BF}" destId="{C44F1D8E-A749-4712-B849-6FC145B55D3B}" srcOrd="0" destOrd="0" parTransId="{B2CE9319-0C99-42CB-85E9-E67FB657FEF5}" sibTransId="{20FE4E6D-2CB2-4147-AF1E-15FAFEF53FC3}"/>
    <dgm:cxn modelId="{9ED742DC-482C-48EC-9B66-178DAE6C4261}" type="presOf" srcId="{C0CD4CAB-F344-46FF-ABEA-BFC0A2CECD83}" destId="{1C5D0704-F640-4A63-A2AE-7FF4E0A8459F}" srcOrd="0" destOrd="0" presId="urn:microsoft.com/office/officeart/2005/8/layout/vList2"/>
    <dgm:cxn modelId="{6C08D2E0-511B-4345-A1DA-093F3147AE35}" type="presOf" srcId="{87D14FC1-AAE4-4580-A3C1-5BDC9E3BDECA}" destId="{88C80DA2-A5A8-4843-9922-D565EE3EB1B7}" srcOrd="0" destOrd="0" presId="urn:microsoft.com/office/officeart/2005/8/layout/vList2"/>
    <dgm:cxn modelId="{AD38E4E4-6799-4DBE-A993-186CC57F9B0C}" type="presOf" srcId="{AE414C16-6B85-464C-9271-4F6FB191B79D}" destId="{786EE531-FFF8-485E-9239-65687C0A40C7}" srcOrd="0" destOrd="0" presId="urn:microsoft.com/office/officeart/2005/8/layout/vList2"/>
    <dgm:cxn modelId="{819B9CEA-96A0-4B10-B83D-EF4D9641F7A2}" type="presOf" srcId="{F6B4DC04-9F64-4562-9D92-7F2971679EE7}" destId="{AB41BE6E-FF46-4544-BEF6-9012585DC2CA}" srcOrd="0" destOrd="0" presId="urn:microsoft.com/office/officeart/2005/8/layout/vList2"/>
    <dgm:cxn modelId="{E6D3B5F2-5B1F-4D3C-983D-D53B77B4AEB9}" srcId="{87D14FC1-AAE4-4580-A3C1-5BDC9E3BDECA}" destId="{AE44C6F1-BE14-4D5A-A135-F768FFB16771}" srcOrd="0" destOrd="0" parTransId="{903AFAB7-E7C1-4C8B-8A6E-6E894F010DF1}" sibTransId="{E76C198C-4CFB-40A4-B575-1DAAA9E7FB16}"/>
    <dgm:cxn modelId="{617081FD-C41E-4A00-8BD1-6D8468C99765}" type="presOf" srcId="{1AE59EFF-FBC2-4322-A54D-C9AE444F20BF}" destId="{071C58AD-B82D-4F7D-BB9E-61C454F5F01F}" srcOrd="0" destOrd="0" presId="urn:microsoft.com/office/officeart/2005/8/layout/vList2"/>
    <dgm:cxn modelId="{25AB66E8-F9CB-4234-BB4E-FA44E528C637}" type="presParOf" srcId="{B32953CE-3210-4002-AB70-5F6C0D614F1E}" destId="{AB41BE6E-FF46-4544-BEF6-9012585DC2CA}" srcOrd="0" destOrd="0" presId="urn:microsoft.com/office/officeart/2005/8/layout/vList2"/>
    <dgm:cxn modelId="{4346667E-7DDE-47BE-B5F9-BD3199527B14}" type="presParOf" srcId="{B32953CE-3210-4002-AB70-5F6C0D614F1E}" destId="{8556DAE2-C099-4CCA-AFC4-D58A53AD67BA}" srcOrd="1" destOrd="0" presId="urn:microsoft.com/office/officeart/2005/8/layout/vList2"/>
    <dgm:cxn modelId="{9EB3A6E5-6C47-43CA-AED8-B83FA16241A1}" type="presParOf" srcId="{B32953CE-3210-4002-AB70-5F6C0D614F1E}" destId="{1C5D0704-F640-4A63-A2AE-7FF4E0A8459F}" srcOrd="2" destOrd="0" presId="urn:microsoft.com/office/officeart/2005/8/layout/vList2"/>
    <dgm:cxn modelId="{D04534C4-3CF7-4BEB-B3EF-6ED1AA342338}" type="presParOf" srcId="{B32953CE-3210-4002-AB70-5F6C0D614F1E}" destId="{0F2D3A89-C7E6-4EF1-BDB3-E9F821FBD9ED}" srcOrd="3" destOrd="0" presId="urn:microsoft.com/office/officeart/2005/8/layout/vList2"/>
    <dgm:cxn modelId="{9AA3774C-DE58-4CAA-8961-C147C6BEA2B1}" type="presParOf" srcId="{B32953CE-3210-4002-AB70-5F6C0D614F1E}" destId="{88C80DA2-A5A8-4843-9922-D565EE3EB1B7}" srcOrd="4" destOrd="0" presId="urn:microsoft.com/office/officeart/2005/8/layout/vList2"/>
    <dgm:cxn modelId="{2B46B943-5795-4F6C-B895-F8FE68AEA8BD}" type="presParOf" srcId="{B32953CE-3210-4002-AB70-5F6C0D614F1E}" destId="{2728AAE5-F695-448A-99BC-037BA44E4ED3}" srcOrd="5" destOrd="0" presId="urn:microsoft.com/office/officeart/2005/8/layout/vList2"/>
    <dgm:cxn modelId="{F1648D20-16EE-4421-B60F-F466E87CE615}" type="presParOf" srcId="{B32953CE-3210-4002-AB70-5F6C0D614F1E}" destId="{071C58AD-B82D-4F7D-BB9E-61C454F5F01F}" srcOrd="6" destOrd="0" presId="urn:microsoft.com/office/officeart/2005/8/layout/vList2"/>
    <dgm:cxn modelId="{6391F397-179F-4D04-94D9-0BA299975D28}" type="presParOf" srcId="{B32953CE-3210-4002-AB70-5F6C0D614F1E}" destId="{03E4DACB-2197-4ABA-A61C-A773C7FD4794}" srcOrd="7" destOrd="0" presId="urn:microsoft.com/office/officeart/2005/8/layout/vList2"/>
    <dgm:cxn modelId="{8E331B25-5856-4043-B1FD-AB624BF9EE0A}" type="presParOf" srcId="{B32953CE-3210-4002-AB70-5F6C0D614F1E}" destId="{786EE531-FFF8-485E-9239-65687C0A40C7}" srcOrd="8" destOrd="0" presId="urn:microsoft.com/office/officeart/2005/8/layout/vList2"/>
    <dgm:cxn modelId="{8159CB34-728C-4C67-9621-1CCB6F8E0BFA}" type="presParOf" srcId="{B32953CE-3210-4002-AB70-5F6C0D614F1E}" destId="{FB3546B7-9D2C-485F-9E9E-822704E2806F}" srcOrd="9" destOrd="0" presId="urn:microsoft.com/office/officeart/2005/8/layout/vList2"/>
    <dgm:cxn modelId="{6FF20AE5-6FC7-4752-8C2E-3349A424CD1A}" type="presParOf" srcId="{B32953CE-3210-4002-AB70-5F6C0D614F1E}" destId="{377D7F23-15F4-4B3B-92F0-89F240F97C0C}" srcOrd="10" destOrd="0" presId="urn:microsoft.com/office/officeart/2005/8/layout/vList2"/>
    <dgm:cxn modelId="{E6B9A958-CE85-4F81-BD56-EBD85C0459CE}" type="presParOf" srcId="{B32953CE-3210-4002-AB70-5F6C0D614F1E}" destId="{9772618B-5E58-4B9D-A483-E64DE9289AF6}"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523895-5D59-4819-B2C3-9755866CC9DE}"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EFE2D37D-A50A-490C-96F2-ED0E50D670FA}">
      <dgm:prSet/>
      <dgm:spPr/>
      <dgm:t>
        <a:bodyPr/>
        <a:lstStyle/>
        <a:p>
          <a:r>
            <a:rPr lang="en-US" baseline="0"/>
            <a:t>Internal combustion engines can be manufactured to use hydrogen instead of petroleum-based fuels</a:t>
          </a:r>
          <a:endParaRPr lang="en-US"/>
        </a:p>
      </dgm:t>
    </dgm:pt>
    <dgm:pt modelId="{AB42D5F4-FF16-467E-ACC7-3099178ACBE8}" type="parTrans" cxnId="{E0FFF8C1-044B-432B-B651-D9B567CB9109}">
      <dgm:prSet/>
      <dgm:spPr/>
      <dgm:t>
        <a:bodyPr/>
        <a:lstStyle/>
        <a:p>
          <a:endParaRPr lang="en-US"/>
        </a:p>
      </dgm:t>
    </dgm:pt>
    <dgm:pt modelId="{491301DC-6737-4C0B-BA96-895241D77C21}" type="sibTrans" cxnId="{E0FFF8C1-044B-432B-B651-D9B567CB9109}">
      <dgm:prSet/>
      <dgm:spPr/>
      <dgm:t>
        <a:bodyPr/>
        <a:lstStyle/>
        <a:p>
          <a:endParaRPr lang="en-US"/>
        </a:p>
      </dgm:t>
    </dgm:pt>
    <dgm:pt modelId="{24F1FCEA-08AC-47C6-8675-B2F776F886A0}">
      <dgm:prSet/>
      <dgm:spPr/>
      <dgm:t>
        <a:bodyPr/>
        <a:lstStyle/>
        <a:p>
          <a:r>
            <a:rPr lang="en-US" baseline="0" dirty="0"/>
            <a:t>On a mass basis, the energy content of hydrogen is about 3x more than that of gasoline (120 MJ/kg vs 44 MJ/kg)</a:t>
          </a:r>
          <a:endParaRPr lang="en-US" dirty="0"/>
        </a:p>
      </dgm:t>
    </dgm:pt>
    <dgm:pt modelId="{CBB55E90-12F2-42CC-96B4-540BB46B4A69}" type="parTrans" cxnId="{92ED17F6-848C-4581-B254-2A5E5C14FC56}">
      <dgm:prSet/>
      <dgm:spPr/>
      <dgm:t>
        <a:bodyPr/>
        <a:lstStyle/>
        <a:p>
          <a:endParaRPr lang="en-US"/>
        </a:p>
      </dgm:t>
    </dgm:pt>
    <dgm:pt modelId="{0BA99A0F-AF36-4BF0-B1DF-62DB4AC8B3B8}" type="sibTrans" cxnId="{92ED17F6-848C-4581-B254-2A5E5C14FC56}">
      <dgm:prSet/>
      <dgm:spPr/>
      <dgm:t>
        <a:bodyPr/>
        <a:lstStyle/>
        <a:p>
          <a:endParaRPr lang="en-US"/>
        </a:p>
      </dgm:t>
    </dgm:pt>
    <dgm:pt modelId="{9478A4AC-3BCD-4820-A0FB-F59F3B3785FA}">
      <dgm:prSet/>
      <dgm:spPr/>
      <dgm:t>
        <a:bodyPr/>
        <a:lstStyle/>
        <a:p>
          <a:r>
            <a:rPr lang="en-US" baseline="0"/>
            <a:t>On a volume basis, the energy content of hydrogen is about one-fourth of gasoline (8 MJ/L vs 32 MJ/L)</a:t>
          </a:r>
          <a:endParaRPr lang="en-US"/>
        </a:p>
      </dgm:t>
    </dgm:pt>
    <dgm:pt modelId="{92A203BF-64D9-41E5-AF26-25EAE63CF482}" type="parTrans" cxnId="{C7B1F81A-E978-4EBC-A386-6E5BBA3CFEE7}">
      <dgm:prSet/>
      <dgm:spPr/>
      <dgm:t>
        <a:bodyPr/>
        <a:lstStyle/>
        <a:p>
          <a:endParaRPr lang="en-US"/>
        </a:p>
      </dgm:t>
    </dgm:pt>
    <dgm:pt modelId="{92ECD1C7-408B-4D6C-A94D-4F4616056925}" type="sibTrans" cxnId="{C7B1F81A-E978-4EBC-A386-6E5BBA3CFEE7}">
      <dgm:prSet/>
      <dgm:spPr/>
      <dgm:t>
        <a:bodyPr/>
        <a:lstStyle/>
        <a:p>
          <a:endParaRPr lang="en-US"/>
        </a:p>
      </dgm:t>
    </dgm:pt>
    <dgm:pt modelId="{8981DF66-E58C-42E9-8125-A872CA2CB561}">
      <dgm:prSet/>
      <dgm:spPr/>
      <dgm:t>
        <a:bodyPr/>
        <a:lstStyle/>
        <a:p>
          <a:r>
            <a:rPr lang="en-US" baseline="0" dirty="0"/>
            <a:t>If a fueling fire occurs, the flame is elevated above the ground because of hydrogen’s very low density</a:t>
          </a:r>
          <a:endParaRPr lang="en-US" dirty="0"/>
        </a:p>
      </dgm:t>
    </dgm:pt>
    <dgm:pt modelId="{A54BBCE4-F6F7-4E85-94D4-D632DE7EB1A6}" type="parTrans" cxnId="{A1A84DDE-F602-4C5F-9516-7B77C77C6854}">
      <dgm:prSet/>
      <dgm:spPr/>
      <dgm:t>
        <a:bodyPr/>
        <a:lstStyle/>
        <a:p>
          <a:endParaRPr lang="en-US"/>
        </a:p>
      </dgm:t>
    </dgm:pt>
    <dgm:pt modelId="{93DE10C5-9485-41B4-AA72-290DB75FDD68}" type="sibTrans" cxnId="{A1A84DDE-F602-4C5F-9516-7B77C77C6854}">
      <dgm:prSet/>
      <dgm:spPr/>
      <dgm:t>
        <a:bodyPr/>
        <a:lstStyle/>
        <a:p>
          <a:endParaRPr lang="en-US"/>
        </a:p>
      </dgm:t>
    </dgm:pt>
    <dgm:pt modelId="{AB8CBE3F-1691-48EF-BCAE-065D64E770B8}" type="pres">
      <dgm:prSet presAssocID="{5B523895-5D59-4819-B2C3-9755866CC9DE}" presName="linearFlow" presStyleCnt="0">
        <dgm:presLayoutVars>
          <dgm:dir/>
          <dgm:resizeHandles val="exact"/>
        </dgm:presLayoutVars>
      </dgm:prSet>
      <dgm:spPr/>
    </dgm:pt>
    <dgm:pt modelId="{EB7A9600-4FB0-478F-B42D-6F7AAE288327}" type="pres">
      <dgm:prSet presAssocID="{EFE2D37D-A50A-490C-96F2-ED0E50D670FA}" presName="composite" presStyleCnt="0"/>
      <dgm:spPr/>
    </dgm:pt>
    <dgm:pt modelId="{D3A7C775-780F-4557-9ECF-2EC9D9F97865}" type="pres">
      <dgm:prSet presAssocID="{EFE2D37D-A50A-490C-96F2-ED0E50D670F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005699"/>
          </a:solidFill>
        </a:ln>
      </dgm:spPr>
      <dgm:extLst>
        <a:ext uri="{E40237B7-FDA0-4F09-8148-C483321AD2D9}">
          <dgm14:cNvPr xmlns:dgm14="http://schemas.microsoft.com/office/drawing/2010/diagram" id="0" name="" descr="Convertible with solid fill"/>
        </a:ext>
      </dgm:extLst>
    </dgm:pt>
    <dgm:pt modelId="{E4AE73A7-9852-48E1-8311-BC08BCA70452}" type="pres">
      <dgm:prSet presAssocID="{EFE2D37D-A50A-490C-96F2-ED0E50D670FA}" presName="txShp" presStyleLbl="node1" presStyleIdx="0" presStyleCnt="4">
        <dgm:presLayoutVars>
          <dgm:bulletEnabled val="1"/>
        </dgm:presLayoutVars>
      </dgm:prSet>
      <dgm:spPr/>
    </dgm:pt>
    <dgm:pt modelId="{6F4FC174-55B7-406F-BCD8-399AC2CCAB78}" type="pres">
      <dgm:prSet presAssocID="{491301DC-6737-4C0B-BA96-895241D77C21}" presName="spacing" presStyleCnt="0"/>
      <dgm:spPr/>
    </dgm:pt>
    <dgm:pt modelId="{8CE288D2-963C-4D43-8FB7-9902859DE287}" type="pres">
      <dgm:prSet presAssocID="{24F1FCEA-08AC-47C6-8675-B2F776F886A0}" presName="composite" presStyleCnt="0"/>
      <dgm:spPr/>
    </dgm:pt>
    <dgm:pt modelId="{016C1FED-7FCE-4E04-A78F-F06A5E125825}" type="pres">
      <dgm:prSet presAssocID="{24F1FCEA-08AC-47C6-8675-B2F776F886A0}"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0071C7"/>
          </a:solidFill>
        </a:ln>
      </dgm:spPr>
      <dgm:extLst>
        <a:ext uri="{E40237B7-FDA0-4F09-8148-C483321AD2D9}">
          <dgm14:cNvPr xmlns:dgm14="http://schemas.microsoft.com/office/drawing/2010/diagram" id="0" name="" descr="Scales of justice with solid fill"/>
        </a:ext>
      </dgm:extLst>
    </dgm:pt>
    <dgm:pt modelId="{5FE35742-A1A2-47F8-ACFF-9FB3066B815E}" type="pres">
      <dgm:prSet presAssocID="{24F1FCEA-08AC-47C6-8675-B2F776F886A0}" presName="txShp" presStyleLbl="node1" presStyleIdx="1" presStyleCnt="4">
        <dgm:presLayoutVars>
          <dgm:bulletEnabled val="1"/>
        </dgm:presLayoutVars>
      </dgm:prSet>
      <dgm:spPr/>
    </dgm:pt>
    <dgm:pt modelId="{DC16D42B-CA41-41D9-9E03-4D2BE5B98CFA}" type="pres">
      <dgm:prSet presAssocID="{0BA99A0F-AF36-4BF0-B1DF-62DB4AC8B3B8}" presName="spacing" presStyleCnt="0"/>
      <dgm:spPr/>
    </dgm:pt>
    <dgm:pt modelId="{19EBFEA9-9186-4474-8881-B4F921196718}" type="pres">
      <dgm:prSet presAssocID="{9478A4AC-3BCD-4820-A0FB-F59F3B3785FA}" presName="composite" presStyleCnt="0"/>
      <dgm:spPr/>
    </dgm:pt>
    <dgm:pt modelId="{1E423076-6B72-435C-8498-543FF00C270C}" type="pres">
      <dgm:prSet presAssocID="{9478A4AC-3BCD-4820-A0FB-F59F3B3785FA}"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008CF6"/>
          </a:solidFill>
        </a:ln>
      </dgm:spPr>
      <dgm:extLst>
        <a:ext uri="{E40237B7-FDA0-4F09-8148-C483321AD2D9}">
          <dgm14:cNvPr xmlns:dgm14="http://schemas.microsoft.com/office/drawing/2010/diagram" id="0" name="" descr="Water Bottle with solid fill"/>
        </a:ext>
      </dgm:extLst>
    </dgm:pt>
    <dgm:pt modelId="{21960010-3A5A-4403-AC08-9EA422F48833}" type="pres">
      <dgm:prSet presAssocID="{9478A4AC-3BCD-4820-A0FB-F59F3B3785FA}" presName="txShp" presStyleLbl="node1" presStyleIdx="2" presStyleCnt="4">
        <dgm:presLayoutVars>
          <dgm:bulletEnabled val="1"/>
        </dgm:presLayoutVars>
      </dgm:prSet>
      <dgm:spPr/>
    </dgm:pt>
    <dgm:pt modelId="{6B841AEE-A711-4BC0-B8A9-72A69E6FEC16}" type="pres">
      <dgm:prSet presAssocID="{92ECD1C7-408B-4D6C-A94D-4F4616056925}" presName="spacing" presStyleCnt="0"/>
      <dgm:spPr/>
    </dgm:pt>
    <dgm:pt modelId="{E503ED40-F88A-4793-9B39-184B3C117845}" type="pres">
      <dgm:prSet presAssocID="{8981DF66-E58C-42E9-8125-A872CA2CB561}" presName="composite" presStyleCnt="0"/>
      <dgm:spPr/>
    </dgm:pt>
    <dgm:pt modelId="{044A1F86-0546-43FB-B9A2-A04571F7ABA2}" type="pres">
      <dgm:prSet presAssocID="{8981DF66-E58C-42E9-8125-A872CA2CB561}"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rgbClr val="25A2FF"/>
          </a:solidFill>
        </a:ln>
      </dgm:spPr>
      <dgm:extLst>
        <a:ext uri="{E40237B7-FDA0-4F09-8148-C483321AD2D9}">
          <dgm14:cNvPr xmlns:dgm14="http://schemas.microsoft.com/office/drawing/2010/diagram" id="0" name="" descr="Fire with solid fill"/>
        </a:ext>
      </dgm:extLst>
    </dgm:pt>
    <dgm:pt modelId="{48F349F6-6F23-4B35-8AB5-3CD6807D3786}" type="pres">
      <dgm:prSet presAssocID="{8981DF66-E58C-42E9-8125-A872CA2CB561}" presName="txShp" presStyleLbl="node1" presStyleIdx="3" presStyleCnt="4">
        <dgm:presLayoutVars>
          <dgm:bulletEnabled val="1"/>
        </dgm:presLayoutVars>
      </dgm:prSet>
      <dgm:spPr/>
    </dgm:pt>
  </dgm:ptLst>
  <dgm:cxnLst>
    <dgm:cxn modelId="{1B30D618-AB6C-4B15-B26E-09B0AFA3DE41}" type="presOf" srcId="{EFE2D37D-A50A-490C-96F2-ED0E50D670FA}" destId="{E4AE73A7-9852-48E1-8311-BC08BCA70452}" srcOrd="0" destOrd="0" presId="urn:microsoft.com/office/officeart/2005/8/layout/vList3"/>
    <dgm:cxn modelId="{C7B1F81A-E978-4EBC-A386-6E5BBA3CFEE7}" srcId="{5B523895-5D59-4819-B2C3-9755866CC9DE}" destId="{9478A4AC-3BCD-4820-A0FB-F59F3B3785FA}" srcOrd="2" destOrd="0" parTransId="{92A203BF-64D9-41E5-AF26-25EAE63CF482}" sibTransId="{92ECD1C7-408B-4D6C-A94D-4F4616056925}"/>
    <dgm:cxn modelId="{CF73571F-092F-4441-9224-A3DA6509FE05}" type="presOf" srcId="{24F1FCEA-08AC-47C6-8675-B2F776F886A0}" destId="{5FE35742-A1A2-47F8-ACFF-9FB3066B815E}" srcOrd="0" destOrd="0" presId="urn:microsoft.com/office/officeart/2005/8/layout/vList3"/>
    <dgm:cxn modelId="{967FE352-41DD-43D2-9E21-04871D156D32}" type="presOf" srcId="{5B523895-5D59-4819-B2C3-9755866CC9DE}" destId="{AB8CBE3F-1691-48EF-BCAE-065D64E770B8}" srcOrd="0" destOrd="0" presId="urn:microsoft.com/office/officeart/2005/8/layout/vList3"/>
    <dgm:cxn modelId="{0C7C44A7-7B6C-4F2E-B3E1-64ECC7466FC7}" type="presOf" srcId="{8981DF66-E58C-42E9-8125-A872CA2CB561}" destId="{48F349F6-6F23-4B35-8AB5-3CD6807D3786}" srcOrd="0" destOrd="0" presId="urn:microsoft.com/office/officeart/2005/8/layout/vList3"/>
    <dgm:cxn modelId="{E0FFF8C1-044B-432B-B651-D9B567CB9109}" srcId="{5B523895-5D59-4819-B2C3-9755866CC9DE}" destId="{EFE2D37D-A50A-490C-96F2-ED0E50D670FA}" srcOrd="0" destOrd="0" parTransId="{AB42D5F4-FF16-467E-ACC7-3099178ACBE8}" sibTransId="{491301DC-6737-4C0B-BA96-895241D77C21}"/>
    <dgm:cxn modelId="{A1A84DDE-F602-4C5F-9516-7B77C77C6854}" srcId="{5B523895-5D59-4819-B2C3-9755866CC9DE}" destId="{8981DF66-E58C-42E9-8125-A872CA2CB561}" srcOrd="3" destOrd="0" parTransId="{A54BBCE4-F6F7-4E85-94D4-D632DE7EB1A6}" sibTransId="{93DE10C5-9485-41B4-AA72-290DB75FDD68}"/>
    <dgm:cxn modelId="{EAA121EA-A1DA-4313-AD06-DBC96DF6640D}" type="presOf" srcId="{9478A4AC-3BCD-4820-A0FB-F59F3B3785FA}" destId="{21960010-3A5A-4403-AC08-9EA422F48833}" srcOrd="0" destOrd="0" presId="urn:microsoft.com/office/officeart/2005/8/layout/vList3"/>
    <dgm:cxn modelId="{92ED17F6-848C-4581-B254-2A5E5C14FC56}" srcId="{5B523895-5D59-4819-B2C3-9755866CC9DE}" destId="{24F1FCEA-08AC-47C6-8675-B2F776F886A0}" srcOrd="1" destOrd="0" parTransId="{CBB55E90-12F2-42CC-96B4-540BB46B4A69}" sibTransId="{0BA99A0F-AF36-4BF0-B1DF-62DB4AC8B3B8}"/>
    <dgm:cxn modelId="{05784803-86AD-4B43-AEF9-76D2ECD8BB8F}" type="presParOf" srcId="{AB8CBE3F-1691-48EF-BCAE-065D64E770B8}" destId="{EB7A9600-4FB0-478F-B42D-6F7AAE288327}" srcOrd="0" destOrd="0" presId="urn:microsoft.com/office/officeart/2005/8/layout/vList3"/>
    <dgm:cxn modelId="{0EA44D6E-89C0-4F06-94B9-A60BCF51D942}" type="presParOf" srcId="{EB7A9600-4FB0-478F-B42D-6F7AAE288327}" destId="{D3A7C775-780F-4557-9ECF-2EC9D9F97865}" srcOrd="0" destOrd="0" presId="urn:microsoft.com/office/officeart/2005/8/layout/vList3"/>
    <dgm:cxn modelId="{15336251-CE4B-4082-A461-6D9490EA7636}" type="presParOf" srcId="{EB7A9600-4FB0-478F-B42D-6F7AAE288327}" destId="{E4AE73A7-9852-48E1-8311-BC08BCA70452}" srcOrd="1" destOrd="0" presId="urn:microsoft.com/office/officeart/2005/8/layout/vList3"/>
    <dgm:cxn modelId="{41F5A4EA-EF49-420F-9EB2-00684B89D768}" type="presParOf" srcId="{AB8CBE3F-1691-48EF-BCAE-065D64E770B8}" destId="{6F4FC174-55B7-406F-BCD8-399AC2CCAB78}" srcOrd="1" destOrd="0" presId="urn:microsoft.com/office/officeart/2005/8/layout/vList3"/>
    <dgm:cxn modelId="{33E34993-E44E-4669-A7C0-9E23BF42D8A4}" type="presParOf" srcId="{AB8CBE3F-1691-48EF-BCAE-065D64E770B8}" destId="{8CE288D2-963C-4D43-8FB7-9902859DE287}" srcOrd="2" destOrd="0" presId="urn:microsoft.com/office/officeart/2005/8/layout/vList3"/>
    <dgm:cxn modelId="{0BF95825-2C1F-49C1-A9F3-203BCB81635B}" type="presParOf" srcId="{8CE288D2-963C-4D43-8FB7-9902859DE287}" destId="{016C1FED-7FCE-4E04-A78F-F06A5E125825}" srcOrd="0" destOrd="0" presId="urn:microsoft.com/office/officeart/2005/8/layout/vList3"/>
    <dgm:cxn modelId="{5F3FF73A-145B-458F-89BD-663BB1B4F062}" type="presParOf" srcId="{8CE288D2-963C-4D43-8FB7-9902859DE287}" destId="{5FE35742-A1A2-47F8-ACFF-9FB3066B815E}" srcOrd="1" destOrd="0" presId="urn:microsoft.com/office/officeart/2005/8/layout/vList3"/>
    <dgm:cxn modelId="{E96BC3FD-FF63-4B30-8ECD-1B848FFF2DB8}" type="presParOf" srcId="{AB8CBE3F-1691-48EF-BCAE-065D64E770B8}" destId="{DC16D42B-CA41-41D9-9E03-4D2BE5B98CFA}" srcOrd="3" destOrd="0" presId="urn:microsoft.com/office/officeart/2005/8/layout/vList3"/>
    <dgm:cxn modelId="{8DF8437B-D112-48C0-86A4-D92B26EBA7E3}" type="presParOf" srcId="{AB8CBE3F-1691-48EF-BCAE-065D64E770B8}" destId="{19EBFEA9-9186-4474-8881-B4F921196718}" srcOrd="4" destOrd="0" presId="urn:microsoft.com/office/officeart/2005/8/layout/vList3"/>
    <dgm:cxn modelId="{C187AD5B-4A76-434D-AC98-0206B44AF43A}" type="presParOf" srcId="{19EBFEA9-9186-4474-8881-B4F921196718}" destId="{1E423076-6B72-435C-8498-543FF00C270C}" srcOrd="0" destOrd="0" presId="urn:microsoft.com/office/officeart/2005/8/layout/vList3"/>
    <dgm:cxn modelId="{D09D36D9-69EF-4160-A62B-53F3EBE00790}" type="presParOf" srcId="{19EBFEA9-9186-4474-8881-B4F921196718}" destId="{21960010-3A5A-4403-AC08-9EA422F48833}" srcOrd="1" destOrd="0" presId="urn:microsoft.com/office/officeart/2005/8/layout/vList3"/>
    <dgm:cxn modelId="{7759AC8D-10FE-4100-842B-F868E03FDEA8}" type="presParOf" srcId="{AB8CBE3F-1691-48EF-BCAE-065D64E770B8}" destId="{6B841AEE-A711-4BC0-B8A9-72A69E6FEC16}" srcOrd="5" destOrd="0" presId="urn:microsoft.com/office/officeart/2005/8/layout/vList3"/>
    <dgm:cxn modelId="{E250CB21-F242-4526-910C-0C74DFCE4772}" type="presParOf" srcId="{AB8CBE3F-1691-48EF-BCAE-065D64E770B8}" destId="{E503ED40-F88A-4793-9B39-184B3C117845}" srcOrd="6" destOrd="0" presId="urn:microsoft.com/office/officeart/2005/8/layout/vList3"/>
    <dgm:cxn modelId="{5285FF00-3CE6-48A8-97EB-F39DF5FF2E8A}" type="presParOf" srcId="{E503ED40-F88A-4793-9B39-184B3C117845}" destId="{044A1F86-0546-43FB-B9A2-A04571F7ABA2}" srcOrd="0" destOrd="0" presId="urn:microsoft.com/office/officeart/2005/8/layout/vList3"/>
    <dgm:cxn modelId="{DFACAE29-A290-43F4-B99A-6C0407853584}" type="presParOf" srcId="{E503ED40-F88A-4793-9B39-184B3C117845}" destId="{48F349F6-6F23-4B35-8AB5-3CD6807D378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0F324-7A95-4BEB-BF59-4AA907D16644}">
      <dsp:nvSpPr>
        <dsp:cNvPr id="0" name=""/>
        <dsp:cNvSpPr/>
      </dsp:nvSpPr>
      <dsp:spPr>
        <a:xfrm>
          <a:off x="0" y="231331"/>
          <a:ext cx="10515600"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solidFill>
                <a:schemeClr val="bg1">
                  <a:lumMod val="95000"/>
                </a:schemeClr>
              </a:solidFill>
            </a:rPr>
            <a:t>Smallest atom</a:t>
          </a:r>
          <a:endParaRPr lang="en-US" sz="2100" kern="1200">
            <a:solidFill>
              <a:schemeClr val="bg1">
                <a:lumMod val="95000"/>
              </a:schemeClr>
            </a:solidFill>
          </a:endParaRPr>
        </a:p>
      </dsp:txBody>
      <dsp:txXfrm>
        <a:off x="24588" y="255919"/>
        <a:ext cx="10466424" cy="454509"/>
      </dsp:txXfrm>
    </dsp:sp>
    <dsp:sp modelId="{432F50B0-D49B-450B-8234-019AD044A7A6}">
      <dsp:nvSpPr>
        <dsp:cNvPr id="0" name=""/>
        <dsp:cNvSpPr/>
      </dsp:nvSpPr>
      <dsp:spPr>
        <a:xfrm>
          <a:off x="0" y="795496"/>
          <a:ext cx="10515600" cy="503685"/>
        </a:xfrm>
        <a:prstGeom prst="roundRect">
          <a:avLst/>
        </a:prstGeom>
        <a:solidFill>
          <a:schemeClr val="accent2">
            <a:hueOff val="457257"/>
            <a:satOff val="0"/>
            <a:lumOff val="44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solidFill>
                <a:schemeClr val="bg1">
                  <a:lumMod val="95000"/>
                </a:schemeClr>
              </a:solidFill>
            </a:rPr>
            <a:t>1 proton, 1 electron in Hydrogen-1</a:t>
          </a:r>
          <a:endParaRPr lang="en-US" sz="2100" kern="1200" dirty="0">
            <a:solidFill>
              <a:schemeClr val="bg1">
                <a:lumMod val="95000"/>
              </a:schemeClr>
            </a:solidFill>
          </a:endParaRPr>
        </a:p>
      </dsp:txBody>
      <dsp:txXfrm>
        <a:off x="24588" y="820084"/>
        <a:ext cx="10466424" cy="454509"/>
      </dsp:txXfrm>
    </dsp:sp>
    <dsp:sp modelId="{9E65ACCF-EDB7-4978-93F5-02BD74730EE5}">
      <dsp:nvSpPr>
        <dsp:cNvPr id="0" name=""/>
        <dsp:cNvSpPr/>
      </dsp:nvSpPr>
      <dsp:spPr>
        <a:xfrm>
          <a:off x="0" y="1359661"/>
          <a:ext cx="10515600" cy="503685"/>
        </a:xfrm>
        <a:prstGeom prst="roundRect">
          <a:avLst/>
        </a:prstGeom>
        <a:solidFill>
          <a:schemeClr val="accent2">
            <a:hueOff val="914514"/>
            <a:satOff val="0"/>
            <a:lumOff val="8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solidFill>
                <a:schemeClr val="tx1"/>
              </a:solidFill>
            </a:rPr>
            <a:t>Three known isotopes, hydrogen (H-1), deuterium (H-2) and tritium (H-3)</a:t>
          </a:r>
          <a:endParaRPr lang="en-US" sz="2100" kern="1200" dirty="0">
            <a:solidFill>
              <a:schemeClr val="tx1"/>
            </a:solidFill>
          </a:endParaRPr>
        </a:p>
      </dsp:txBody>
      <dsp:txXfrm>
        <a:off x="24588" y="1384249"/>
        <a:ext cx="10466424" cy="454509"/>
      </dsp:txXfrm>
    </dsp:sp>
    <dsp:sp modelId="{79246360-0D7C-4182-B2A7-EE4D143850DF}">
      <dsp:nvSpPr>
        <dsp:cNvPr id="0" name=""/>
        <dsp:cNvSpPr/>
      </dsp:nvSpPr>
      <dsp:spPr>
        <a:xfrm>
          <a:off x="0" y="1923826"/>
          <a:ext cx="10515600" cy="503685"/>
        </a:xfrm>
        <a:prstGeom prst="roundRect">
          <a:avLst/>
        </a:prstGeom>
        <a:solidFill>
          <a:schemeClr val="accent2">
            <a:hueOff val="1371772"/>
            <a:satOff val="0"/>
            <a:lumOff val="1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solidFill>
                <a:schemeClr val="tx1"/>
              </a:solidFill>
            </a:rPr>
            <a:t>Most abundant element in the universe</a:t>
          </a:r>
          <a:endParaRPr lang="en-US" sz="2100" kern="1200">
            <a:solidFill>
              <a:schemeClr val="tx1"/>
            </a:solidFill>
          </a:endParaRPr>
        </a:p>
      </dsp:txBody>
      <dsp:txXfrm>
        <a:off x="24588" y="1948414"/>
        <a:ext cx="10466424" cy="454509"/>
      </dsp:txXfrm>
    </dsp:sp>
    <dsp:sp modelId="{8997A8AD-50DE-4CDB-9BA0-72884F15858F}">
      <dsp:nvSpPr>
        <dsp:cNvPr id="0" name=""/>
        <dsp:cNvSpPr/>
      </dsp:nvSpPr>
      <dsp:spPr>
        <a:xfrm>
          <a:off x="0" y="2487991"/>
          <a:ext cx="10515600" cy="503685"/>
        </a:xfrm>
        <a:prstGeom prst="roundRect">
          <a:avLst/>
        </a:prstGeom>
        <a:solidFill>
          <a:schemeClr val="accent2">
            <a:hueOff val="1829029"/>
            <a:satOff val="0"/>
            <a:lumOff val="1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solidFill>
                <a:schemeClr val="tx1"/>
              </a:solidFill>
            </a:rPr>
            <a:t>Readily bonds with almost all the other non-metals (not noble gases) and many metals</a:t>
          </a:r>
          <a:endParaRPr lang="en-US" sz="2100" kern="1200" dirty="0">
            <a:solidFill>
              <a:schemeClr val="tx1"/>
            </a:solidFill>
          </a:endParaRPr>
        </a:p>
      </dsp:txBody>
      <dsp:txXfrm>
        <a:off x="24588" y="2512579"/>
        <a:ext cx="10466424" cy="454509"/>
      </dsp:txXfrm>
    </dsp:sp>
    <dsp:sp modelId="{97B817A5-8EA6-4011-BACC-7F2249E978B8}">
      <dsp:nvSpPr>
        <dsp:cNvPr id="0" name=""/>
        <dsp:cNvSpPr/>
      </dsp:nvSpPr>
      <dsp:spPr>
        <a:xfrm>
          <a:off x="0" y="3052156"/>
          <a:ext cx="10515600" cy="503685"/>
        </a:xfrm>
        <a:prstGeom prst="roundRect">
          <a:avLst/>
        </a:prstGeom>
        <a:solidFill>
          <a:schemeClr val="accent2">
            <a:hueOff val="2286286"/>
            <a:satOff val="0"/>
            <a:lumOff val="223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solidFill>
                <a:schemeClr val="tx1"/>
              </a:solidFill>
            </a:rPr>
            <a:t>Hydrogen gas is diatomic (H</a:t>
          </a:r>
          <a:r>
            <a:rPr lang="en-US" sz="2100" kern="1200" baseline="-25000">
              <a:solidFill>
                <a:schemeClr val="tx1"/>
              </a:solidFill>
            </a:rPr>
            <a:t>2</a:t>
          </a:r>
          <a:r>
            <a:rPr lang="en-US" sz="2100" kern="1200" baseline="0">
              <a:solidFill>
                <a:schemeClr val="tx1"/>
              </a:solidFill>
            </a:rPr>
            <a:t>)</a:t>
          </a:r>
          <a:endParaRPr lang="en-US" sz="2100" kern="1200">
            <a:solidFill>
              <a:schemeClr val="tx1"/>
            </a:solidFill>
          </a:endParaRPr>
        </a:p>
      </dsp:txBody>
      <dsp:txXfrm>
        <a:off x="24588" y="3076744"/>
        <a:ext cx="10466424" cy="454509"/>
      </dsp:txXfrm>
    </dsp:sp>
    <dsp:sp modelId="{524B826C-516D-4ED7-B8ED-6449DFFE08C3}">
      <dsp:nvSpPr>
        <dsp:cNvPr id="0" name=""/>
        <dsp:cNvSpPr/>
      </dsp:nvSpPr>
      <dsp:spPr>
        <a:xfrm>
          <a:off x="0" y="3616321"/>
          <a:ext cx="10515600" cy="503685"/>
        </a:xfrm>
        <a:prstGeom prst="roundRect">
          <a:avLst/>
        </a:prstGeom>
        <a:solidFill>
          <a:schemeClr val="accent2">
            <a:hueOff val="2743543"/>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solidFill>
                <a:schemeClr val="tx1"/>
              </a:solidFill>
            </a:rPr>
            <a:t>Hydrogen is very low in density, flammable, and when in solid form behaves like a metal</a:t>
          </a:r>
          <a:endParaRPr lang="en-US" sz="2100" kern="1200">
            <a:solidFill>
              <a:schemeClr val="tx1"/>
            </a:solidFill>
          </a:endParaRPr>
        </a:p>
      </dsp:txBody>
      <dsp:txXfrm>
        <a:off x="24588" y="3640909"/>
        <a:ext cx="10466424" cy="4545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66FBF-FBA1-4CF5-B412-5E7B893653CD}">
      <dsp:nvSpPr>
        <dsp:cNvPr id="0" name=""/>
        <dsp:cNvSpPr/>
      </dsp:nvSpPr>
      <dsp:spPr>
        <a:xfrm>
          <a:off x="0" y="118729"/>
          <a:ext cx="1474304" cy="14767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 fuel cell is a DC power source</a:t>
          </a:r>
        </a:p>
      </dsp:txBody>
      <dsp:txXfrm>
        <a:off x="43181" y="161910"/>
        <a:ext cx="1387942" cy="1390389"/>
      </dsp:txXfrm>
    </dsp:sp>
    <dsp:sp modelId="{BF4CB3AB-D84D-487C-B7C3-A27B38FEB415}">
      <dsp:nvSpPr>
        <dsp:cNvPr id="0" name=""/>
        <dsp:cNvSpPr/>
      </dsp:nvSpPr>
      <dsp:spPr>
        <a:xfrm>
          <a:off x="1621734" y="674291"/>
          <a:ext cx="312552" cy="3656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621734" y="747416"/>
        <a:ext cx="218786" cy="219377"/>
      </dsp:txXfrm>
    </dsp:sp>
    <dsp:sp modelId="{A14EC031-427A-4187-8B0F-2CFC60887A74}">
      <dsp:nvSpPr>
        <dsp:cNvPr id="0" name=""/>
        <dsp:cNvSpPr/>
      </dsp:nvSpPr>
      <dsp:spPr>
        <a:xfrm>
          <a:off x="2064026" y="118729"/>
          <a:ext cx="1474304" cy="14767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 catalyst, usually platinum, allows the process to occur at ambient temperatures</a:t>
          </a:r>
        </a:p>
      </dsp:txBody>
      <dsp:txXfrm>
        <a:off x="2107207" y="161910"/>
        <a:ext cx="1387942" cy="1390389"/>
      </dsp:txXfrm>
    </dsp:sp>
    <dsp:sp modelId="{E3D3E17B-61C5-4D53-A125-3648F212579C}">
      <dsp:nvSpPr>
        <dsp:cNvPr id="0" name=""/>
        <dsp:cNvSpPr/>
      </dsp:nvSpPr>
      <dsp:spPr>
        <a:xfrm>
          <a:off x="3685760" y="674291"/>
          <a:ext cx="312552" cy="3656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685760" y="747416"/>
        <a:ext cx="218786" cy="219377"/>
      </dsp:txXfrm>
    </dsp:sp>
    <dsp:sp modelId="{7FD863BB-B05A-46AE-8DED-1E580BE808BF}">
      <dsp:nvSpPr>
        <dsp:cNvPr id="0" name=""/>
        <dsp:cNvSpPr/>
      </dsp:nvSpPr>
      <dsp:spPr>
        <a:xfrm>
          <a:off x="4128052" y="118729"/>
          <a:ext cx="1474304" cy="14767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Hydrogen is oxidized, giving up electrons</a:t>
          </a:r>
        </a:p>
      </dsp:txBody>
      <dsp:txXfrm>
        <a:off x="4171233" y="161910"/>
        <a:ext cx="1387942" cy="1390389"/>
      </dsp:txXfrm>
    </dsp:sp>
    <dsp:sp modelId="{994B8096-F70E-49B8-B249-6880CFE83DC9}">
      <dsp:nvSpPr>
        <dsp:cNvPr id="0" name=""/>
        <dsp:cNvSpPr/>
      </dsp:nvSpPr>
      <dsp:spPr>
        <a:xfrm>
          <a:off x="5749787" y="674291"/>
          <a:ext cx="312552" cy="3656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49787" y="747416"/>
        <a:ext cx="218786" cy="219377"/>
      </dsp:txXfrm>
    </dsp:sp>
    <dsp:sp modelId="{3CFAEA90-BF55-442C-833D-8C91CAC7E04F}">
      <dsp:nvSpPr>
        <dsp:cNvPr id="0" name=""/>
        <dsp:cNvSpPr/>
      </dsp:nvSpPr>
      <dsp:spPr>
        <a:xfrm>
          <a:off x="6192078" y="118729"/>
          <a:ext cx="1474304" cy="14767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 </a:t>
          </a:r>
          <a:r>
            <a:rPr lang="en-US" sz="1300" kern="1200" dirty="0"/>
            <a:t>PEM cell has a </a:t>
          </a:r>
          <a:r>
            <a:rPr lang="en-US" sz="1300" u="sng" kern="1200" dirty="0"/>
            <a:t>P</a:t>
          </a:r>
          <a:r>
            <a:rPr lang="en-US" sz="1300" kern="1200" dirty="0"/>
            <a:t>roton </a:t>
          </a:r>
          <a:r>
            <a:rPr lang="en-US" sz="1300" u="sng" kern="1200" dirty="0"/>
            <a:t>E</a:t>
          </a:r>
          <a:r>
            <a:rPr lang="en-US" sz="1300" kern="1200" dirty="0"/>
            <a:t>xchange </a:t>
          </a:r>
          <a:r>
            <a:rPr lang="en-US" sz="1300" u="sng" kern="1200" dirty="0"/>
            <a:t>M</a:t>
          </a:r>
          <a:r>
            <a:rPr lang="en-US" sz="1300" kern="1200" dirty="0"/>
            <a:t>embrane</a:t>
          </a:r>
        </a:p>
      </dsp:txBody>
      <dsp:txXfrm>
        <a:off x="6235259" y="161910"/>
        <a:ext cx="1387942" cy="1390389"/>
      </dsp:txXfrm>
    </dsp:sp>
    <dsp:sp modelId="{D40F8810-E239-4DD8-8A44-F7066973A8C3}">
      <dsp:nvSpPr>
        <dsp:cNvPr id="0" name=""/>
        <dsp:cNvSpPr/>
      </dsp:nvSpPr>
      <dsp:spPr>
        <a:xfrm>
          <a:off x="7813813" y="674291"/>
          <a:ext cx="312552" cy="36562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13813" y="747416"/>
        <a:ext cx="218786" cy="219377"/>
      </dsp:txXfrm>
    </dsp:sp>
    <dsp:sp modelId="{2FF3EF35-8CA5-4971-A5C8-E11A00E34F51}">
      <dsp:nvSpPr>
        <dsp:cNvPr id="0" name=""/>
        <dsp:cNvSpPr/>
      </dsp:nvSpPr>
      <dsp:spPr>
        <a:xfrm>
          <a:off x="8256104" y="118729"/>
          <a:ext cx="1474304" cy="1476751"/>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electrons go through a circuit and do work</a:t>
          </a:r>
        </a:p>
      </dsp:txBody>
      <dsp:txXfrm>
        <a:off x="8299285" y="161910"/>
        <a:ext cx="1387942" cy="1390389"/>
      </dsp:txXfrm>
    </dsp:sp>
    <dsp:sp modelId="{C21212E2-4637-416E-9D78-87EEF0EFB1C8}">
      <dsp:nvSpPr>
        <dsp:cNvPr id="0" name=""/>
        <dsp:cNvSpPr/>
      </dsp:nvSpPr>
      <dsp:spPr>
        <a:xfrm>
          <a:off x="9877839" y="674291"/>
          <a:ext cx="312552" cy="365627"/>
        </a:xfrm>
        <a:prstGeom prst="righ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877839" y="747416"/>
        <a:ext cx="218786" cy="219377"/>
      </dsp:txXfrm>
    </dsp:sp>
    <dsp:sp modelId="{328EB16E-F5DD-4C06-88D1-B35A12592BB3}">
      <dsp:nvSpPr>
        <dsp:cNvPr id="0" name=""/>
        <dsp:cNvSpPr/>
      </dsp:nvSpPr>
      <dsp:spPr>
        <a:xfrm>
          <a:off x="10320130" y="118729"/>
          <a:ext cx="1474304" cy="14767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electrons rejoin the protons (H+) and combine with oxygen at the cathode, creating water vapor</a:t>
          </a:r>
        </a:p>
      </dsp:txBody>
      <dsp:txXfrm>
        <a:off x="10363311" y="161910"/>
        <a:ext cx="1387942" cy="1390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ACD24-F6A6-4C66-AACC-606B0105EDE5}">
      <dsp:nvSpPr>
        <dsp:cNvPr id="0" name=""/>
        <dsp:cNvSpPr/>
      </dsp:nvSpPr>
      <dsp:spPr>
        <a:xfrm>
          <a:off x="724" y="445009"/>
          <a:ext cx="2823689" cy="16942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Hydrogen may be most abundant in the universe, but on earth is only found combined with other things</a:t>
          </a:r>
          <a:endParaRPr lang="en-US" sz="2100" kern="1200" dirty="0"/>
        </a:p>
      </dsp:txBody>
      <dsp:txXfrm>
        <a:off x="724" y="445009"/>
        <a:ext cx="2823689" cy="1694213"/>
      </dsp:txXfrm>
    </dsp:sp>
    <dsp:sp modelId="{73505FE2-084C-419D-B663-9524671E838C}">
      <dsp:nvSpPr>
        <dsp:cNvPr id="0" name=""/>
        <dsp:cNvSpPr/>
      </dsp:nvSpPr>
      <dsp:spPr>
        <a:xfrm>
          <a:off x="3106781" y="445009"/>
          <a:ext cx="2823689" cy="16942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Most common sources are water (H</a:t>
          </a:r>
          <a:r>
            <a:rPr lang="en-US" sz="2100" kern="1200" baseline="-25000" dirty="0"/>
            <a:t>2</a:t>
          </a:r>
          <a:r>
            <a:rPr lang="en-US" sz="2100" kern="1200" baseline="0" dirty="0"/>
            <a:t>O) and methane (CH</a:t>
          </a:r>
          <a:r>
            <a:rPr lang="en-US" sz="2100" kern="1200" baseline="-25000" dirty="0"/>
            <a:t>4</a:t>
          </a:r>
          <a:r>
            <a:rPr lang="en-US" sz="2100" kern="1200" baseline="0" dirty="0"/>
            <a:t>)</a:t>
          </a:r>
          <a:endParaRPr lang="en-US" sz="2100" kern="1200" dirty="0"/>
        </a:p>
      </dsp:txBody>
      <dsp:txXfrm>
        <a:off x="3106781" y="445009"/>
        <a:ext cx="2823689" cy="1694213"/>
      </dsp:txXfrm>
    </dsp:sp>
    <dsp:sp modelId="{18A57719-9BCB-4950-B934-6656C5D76B0C}">
      <dsp:nvSpPr>
        <dsp:cNvPr id="0" name=""/>
        <dsp:cNvSpPr/>
      </dsp:nvSpPr>
      <dsp:spPr>
        <a:xfrm>
          <a:off x="1553752" y="2421591"/>
          <a:ext cx="2823689" cy="16942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Ammonia (NH</a:t>
          </a:r>
          <a:r>
            <a:rPr lang="en-US" sz="2100" kern="1200" baseline="-25000" dirty="0"/>
            <a:t>3</a:t>
          </a:r>
          <a:r>
            <a:rPr lang="en-US" sz="2100" kern="1200" dirty="0"/>
            <a:t>) is being investigated as a “hydrogen carrier”</a:t>
          </a:r>
        </a:p>
      </dsp:txBody>
      <dsp:txXfrm>
        <a:off x="1553752" y="2421591"/>
        <a:ext cx="2823689" cy="1694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38314-8DE5-483B-8525-52B99840E83C}">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802C6-1729-4479-8F11-47391B3ED24B}">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Most common is steam reforming</a:t>
          </a:r>
        </a:p>
      </dsp:txBody>
      <dsp:txXfrm>
        <a:off x="0" y="0"/>
        <a:ext cx="10515600" cy="1087834"/>
      </dsp:txXfrm>
    </dsp:sp>
    <dsp:sp modelId="{6B171CA8-AD08-4805-9E82-ACD6E83DD3F5}">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13397-5438-4F73-9A37-BFE1C06A207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Electrolysis is viable but energy-intensive</a:t>
          </a:r>
        </a:p>
      </dsp:txBody>
      <dsp:txXfrm>
        <a:off x="0" y="1087834"/>
        <a:ext cx="10515600" cy="1087834"/>
      </dsp:txXfrm>
    </dsp:sp>
    <dsp:sp modelId="{6E5E5C8A-9657-4479-A962-CD187F4C863B}">
      <dsp:nvSpPr>
        <dsp:cNvPr id="0" name=""/>
        <dsp:cNvSpPr/>
      </dsp:nvSpPr>
      <dsp:spPr>
        <a:xfrm>
          <a:off x="0" y="217566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96E9C-052A-42FA-AB92-C2F08D921514}">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Ammonia cracking is viable but not yet commercially ready</a:t>
          </a:r>
        </a:p>
      </dsp:txBody>
      <dsp:txXfrm>
        <a:off x="0" y="2175669"/>
        <a:ext cx="10515600" cy="1087834"/>
      </dsp:txXfrm>
    </dsp:sp>
    <dsp:sp modelId="{67E8ECFA-A282-474F-938A-128A3C38D0DC}">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27B00-BADA-4541-853B-72784438B66E}">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Several methods are in developmental / experimental stages</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1C6D0-548F-49B1-9DCF-0DE7447CEC8E}">
      <dsp:nvSpPr>
        <dsp:cNvPr id="0" name=""/>
        <dsp:cNvSpPr/>
      </dsp:nvSpPr>
      <dsp:spPr>
        <a:xfrm>
          <a:off x="3395" y="843260"/>
          <a:ext cx="2693510" cy="161610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Green hydrogen </a:t>
          </a:r>
          <a:r>
            <a:rPr lang="en-US" sz="1800" kern="1200" dirty="0"/>
            <a:t>is hydrogen produced through electrolysis using surplus renewable electricity</a:t>
          </a:r>
        </a:p>
      </dsp:txBody>
      <dsp:txXfrm>
        <a:off x="3395" y="843260"/>
        <a:ext cx="2693510" cy="1616106"/>
      </dsp:txXfrm>
    </dsp:sp>
    <dsp:sp modelId="{556BC497-381E-43CE-9FD8-410D5979D068}">
      <dsp:nvSpPr>
        <dsp:cNvPr id="0" name=""/>
        <dsp:cNvSpPr/>
      </dsp:nvSpPr>
      <dsp:spPr>
        <a:xfrm>
          <a:off x="2966256" y="843260"/>
          <a:ext cx="2693510" cy="161610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Blue hydrogen </a:t>
          </a:r>
          <a:r>
            <a:rPr lang="en-US" sz="1800" kern="1200" dirty="0"/>
            <a:t>is produced primarily from natural gas via steam reforming and incorporates carbon capture and storage</a:t>
          </a:r>
        </a:p>
      </dsp:txBody>
      <dsp:txXfrm>
        <a:off x="2966256" y="843260"/>
        <a:ext cx="2693510" cy="1616106"/>
      </dsp:txXfrm>
    </dsp:sp>
    <dsp:sp modelId="{517AEDDD-A07D-4B83-A64D-F11059B9534C}">
      <dsp:nvSpPr>
        <dsp:cNvPr id="0" name=""/>
        <dsp:cNvSpPr/>
      </dsp:nvSpPr>
      <dsp:spPr>
        <a:xfrm>
          <a:off x="5929118" y="843260"/>
          <a:ext cx="2693510" cy="1616106"/>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Gray hydrogen </a:t>
          </a:r>
          <a:r>
            <a:rPr lang="en-US" sz="1800" kern="1200" dirty="0"/>
            <a:t>is produced primarily from natural gas via steam reforming </a:t>
          </a:r>
          <a:r>
            <a:rPr lang="en-US" sz="1800" i="1" kern="1200" dirty="0"/>
            <a:t>without</a:t>
          </a:r>
          <a:r>
            <a:rPr lang="en-US" sz="1800" i="0" kern="1200" dirty="0"/>
            <a:t> carbon capture</a:t>
          </a:r>
          <a:endParaRPr lang="en-US" sz="1800" kern="1200" dirty="0"/>
        </a:p>
      </dsp:txBody>
      <dsp:txXfrm>
        <a:off x="5929118" y="843260"/>
        <a:ext cx="2693510" cy="1616106"/>
      </dsp:txXfrm>
    </dsp:sp>
    <dsp:sp modelId="{7C0A94BB-DCDD-4033-9A81-597B3A50DA54}">
      <dsp:nvSpPr>
        <dsp:cNvPr id="0" name=""/>
        <dsp:cNvSpPr/>
      </dsp:nvSpPr>
      <dsp:spPr>
        <a:xfrm>
          <a:off x="8891980" y="843260"/>
          <a:ext cx="2693510" cy="16161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Black / Brown hydrogen </a:t>
          </a:r>
          <a:r>
            <a:rPr lang="en-US" sz="1800" kern="1200" dirty="0"/>
            <a:t>is produced using energy from coal or lignite</a:t>
          </a:r>
        </a:p>
      </dsp:txBody>
      <dsp:txXfrm>
        <a:off x="8891980" y="843260"/>
        <a:ext cx="2693510" cy="1616106"/>
      </dsp:txXfrm>
    </dsp:sp>
    <dsp:sp modelId="{355BC3C8-38FA-49A5-891E-0E9F7BFC1FD8}">
      <dsp:nvSpPr>
        <dsp:cNvPr id="0" name=""/>
        <dsp:cNvSpPr/>
      </dsp:nvSpPr>
      <dsp:spPr>
        <a:xfrm>
          <a:off x="3395" y="2728718"/>
          <a:ext cx="2693510" cy="1616106"/>
        </a:xfrm>
        <a:prstGeom prst="rect">
          <a:avLst/>
        </a:prstGeom>
        <a:solidFill>
          <a:srgbClr val="F703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Pink / Red / Purple hydrogen</a:t>
          </a:r>
          <a:r>
            <a:rPr lang="en-US" sz="1800" kern="1200" dirty="0"/>
            <a:t> is produced via electrolysis using nuclear power</a:t>
          </a:r>
        </a:p>
      </dsp:txBody>
      <dsp:txXfrm>
        <a:off x="3395" y="2728718"/>
        <a:ext cx="2693510" cy="1616106"/>
      </dsp:txXfrm>
    </dsp:sp>
    <dsp:sp modelId="{2B99B3C6-AF2E-42D8-AA55-DC14CF25A276}">
      <dsp:nvSpPr>
        <dsp:cNvPr id="0" name=""/>
        <dsp:cNvSpPr/>
      </dsp:nvSpPr>
      <dsp:spPr>
        <a:xfrm>
          <a:off x="2966256" y="2728718"/>
          <a:ext cx="2693510" cy="1616106"/>
        </a:xfrm>
        <a:prstGeom prst="rect">
          <a:avLst/>
        </a:prstGeom>
        <a:solidFill>
          <a:srgbClr val="099F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Turquoise hydrogen </a:t>
          </a:r>
          <a:r>
            <a:rPr lang="en-US" sz="1800" kern="1200" dirty="0"/>
            <a:t>uses methane pyrolysis and produces solid carbon and hydrogen; experimental stage</a:t>
          </a:r>
        </a:p>
      </dsp:txBody>
      <dsp:txXfrm>
        <a:off x="2966256" y="2728718"/>
        <a:ext cx="2693510" cy="1616106"/>
      </dsp:txXfrm>
    </dsp:sp>
    <dsp:sp modelId="{A7329823-EE58-44D8-A55E-F9D9917EE4C9}">
      <dsp:nvSpPr>
        <dsp:cNvPr id="0" name=""/>
        <dsp:cNvSpPr/>
      </dsp:nvSpPr>
      <dsp:spPr>
        <a:xfrm>
          <a:off x="5929118" y="2728718"/>
          <a:ext cx="2693510" cy="1616106"/>
        </a:xfrm>
        <a:prstGeom prst="rect">
          <a:avLst/>
        </a:prstGeom>
        <a:solidFill>
          <a:srgbClr val="FCF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Yellow hydrogen </a:t>
          </a:r>
          <a:r>
            <a:rPr lang="en-US" sz="1800" kern="1200" dirty="0">
              <a:solidFill>
                <a:schemeClr val="tx1"/>
              </a:solidFill>
            </a:rPr>
            <a:t>is produced via electrolysis using solar power</a:t>
          </a:r>
        </a:p>
      </dsp:txBody>
      <dsp:txXfrm>
        <a:off x="5929118" y="2728718"/>
        <a:ext cx="2693510" cy="1616106"/>
      </dsp:txXfrm>
    </dsp:sp>
    <dsp:sp modelId="{D6A2C1AD-B0D2-47B1-B080-CFB865BDCE64}">
      <dsp:nvSpPr>
        <dsp:cNvPr id="0" name=""/>
        <dsp:cNvSpPr/>
      </dsp:nvSpPr>
      <dsp:spPr>
        <a:xfrm>
          <a:off x="8891980" y="2728718"/>
          <a:ext cx="2693510" cy="1616106"/>
        </a:xfrm>
        <a:prstGeom prst="rect">
          <a:avLst/>
        </a:prstGeom>
        <a:solidFill>
          <a:schemeClr val="bg1"/>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White hydrogen </a:t>
          </a:r>
          <a:r>
            <a:rPr lang="en-US" sz="1800" kern="1200" dirty="0">
              <a:solidFill>
                <a:schemeClr val="tx1"/>
              </a:solidFill>
            </a:rPr>
            <a:t>is native, naturally-occurring hydrogen in geological formations; no strategies use white hydrogen</a:t>
          </a:r>
        </a:p>
      </dsp:txBody>
      <dsp:txXfrm>
        <a:off x="8891980" y="2728718"/>
        <a:ext cx="2693510" cy="1616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26758-A2E0-4770-9867-6CC6F7D8F24C}">
      <dsp:nvSpPr>
        <dsp:cNvPr id="0" name=""/>
        <dsp:cNvSpPr/>
      </dsp:nvSpPr>
      <dsp:spPr>
        <a:xfrm rot="16200000">
          <a:off x="681393" y="-680053"/>
          <a:ext cx="2123523" cy="348362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895" bIns="0" numCol="1" spcCol="1270" anchor="ctr" anchorCtr="0">
          <a:noAutofit/>
        </a:bodyPr>
        <a:lstStyle/>
        <a:p>
          <a:pPr marL="0" lvl="0" indent="0" algn="ctr" defTabSz="1111250">
            <a:lnSpc>
              <a:spcPct val="90000"/>
            </a:lnSpc>
            <a:spcBef>
              <a:spcPct val="0"/>
            </a:spcBef>
            <a:spcAft>
              <a:spcPct val="35000"/>
            </a:spcAft>
            <a:buNone/>
          </a:pPr>
          <a:r>
            <a:rPr lang="en-US" sz="2500" kern="1200" baseline="0"/>
            <a:t>Methane is the hydrogen source</a:t>
          </a:r>
          <a:endParaRPr lang="en-US" sz="2500" kern="1200"/>
        </a:p>
      </dsp:txBody>
      <dsp:txXfrm rot="5400000">
        <a:off x="1340" y="424705"/>
        <a:ext cx="3483629" cy="1274113"/>
      </dsp:txXfrm>
    </dsp:sp>
    <dsp:sp modelId="{DB1BD065-D531-4BCE-8929-C5A753395069}">
      <dsp:nvSpPr>
        <dsp:cNvPr id="0" name=""/>
        <dsp:cNvSpPr/>
      </dsp:nvSpPr>
      <dsp:spPr>
        <a:xfrm rot="16200000">
          <a:off x="4426295" y="-680053"/>
          <a:ext cx="2123523" cy="348362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895" bIns="0" numCol="1" spcCol="1270" anchor="ctr" anchorCtr="0">
          <a:noAutofit/>
        </a:bodyPr>
        <a:lstStyle/>
        <a:p>
          <a:pPr marL="0" lvl="0" indent="0" algn="ctr" defTabSz="1111250">
            <a:lnSpc>
              <a:spcPct val="90000"/>
            </a:lnSpc>
            <a:spcBef>
              <a:spcPct val="0"/>
            </a:spcBef>
            <a:spcAft>
              <a:spcPct val="35000"/>
            </a:spcAft>
            <a:buNone/>
          </a:pPr>
          <a:r>
            <a:rPr lang="en-US" sz="2500" kern="1200" baseline="0"/>
            <a:t>High-temperature steam provides oxygen and thermal energy</a:t>
          </a:r>
          <a:endParaRPr lang="en-US" sz="2500" kern="1200"/>
        </a:p>
      </dsp:txBody>
      <dsp:txXfrm rot="5400000">
        <a:off x="3746242" y="424705"/>
        <a:ext cx="3483629" cy="1274113"/>
      </dsp:txXfrm>
    </dsp:sp>
    <dsp:sp modelId="{49C9C2CC-0BD3-4182-9F10-90BB020E1263}">
      <dsp:nvSpPr>
        <dsp:cNvPr id="0" name=""/>
        <dsp:cNvSpPr/>
      </dsp:nvSpPr>
      <dsp:spPr>
        <a:xfrm rot="16200000">
          <a:off x="8172536" y="-680053"/>
          <a:ext cx="2123523" cy="348362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895" bIns="0" numCol="1" spcCol="1270" anchor="ctr" anchorCtr="0">
          <a:noAutofit/>
        </a:bodyPr>
        <a:lstStyle/>
        <a:p>
          <a:pPr marL="0" lvl="0" indent="0" algn="ctr" defTabSz="1111250">
            <a:lnSpc>
              <a:spcPct val="90000"/>
            </a:lnSpc>
            <a:spcBef>
              <a:spcPct val="0"/>
            </a:spcBef>
            <a:spcAft>
              <a:spcPct val="35000"/>
            </a:spcAft>
            <a:buNone/>
          </a:pPr>
          <a:r>
            <a:rPr lang="en-US" sz="2500" kern="1200" baseline="0" dirty="0"/>
            <a:t>Byproduct is carbon dioxide</a:t>
          </a:r>
          <a:endParaRPr lang="en-US" sz="2500" kern="1200" dirty="0"/>
        </a:p>
      </dsp:txBody>
      <dsp:txXfrm rot="5400000">
        <a:off x="7492483" y="424705"/>
        <a:ext cx="3483629" cy="1274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8A8E3-732A-49DA-A795-F4A9460E62EE}">
      <dsp:nvSpPr>
        <dsp:cNvPr id="0" name=""/>
        <dsp:cNvSpPr/>
      </dsp:nvSpPr>
      <dsp:spPr>
        <a:xfrm>
          <a:off x="0" y="723914"/>
          <a:ext cx="10515600"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Energy needed to break the H-O bond is provided by energized electrons (electric current)</a:t>
          </a:r>
          <a:endParaRPr lang="en-US" sz="2100" kern="1200" dirty="0"/>
        </a:p>
      </dsp:txBody>
      <dsp:txXfrm>
        <a:off x="24588" y="748502"/>
        <a:ext cx="10466424" cy="454509"/>
      </dsp:txXfrm>
    </dsp:sp>
    <dsp:sp modelId="{B857D9BA-CB90-4F6E-BD50-5675E3B41A8D}">
      <dsp:nvSpPr>
        <dsp:cNvPr id="0" name=""/>
        <dsp:cNvSpPr/>
      </dsp:nvSpPr>
      <dsp:spPr>
        <a:xfrm>
          <a:off x="0" y="1288079"/>
          <a:ext cx="10515600" cy="503685"/>
        </a:xfrm>
        <a:prstGeom prst="roundRect">
          <a:avLst/>
        </a:prstGeom>
        <a:solidFill>
          <a:schemeClr val="accent4">
            <a:hueOff val="-299671"/>
            <a:satOff val="-12316"/>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Two electrodes are placed in an aqueous electrolyte solution</a:t>
          </a:r>
          <a:endParaRPr lang="en-US" sz="2100" kern="1200"/>
        </a:p>
      </dsp:txBody>
      <dsp:txXfrm>
        <a:off x="24588" y="1312667"/>
        <a:ext cx="10466424" cy="454509"/>
      </dsp:txXfrm>
    </dsp:sp>
    <dsp:sp modelId="{672397BF-4302-4F84-A6AA-68ADF488EE59}">
      <dsp:nvSpPr>
        <dsp:cNvPr id="0" name=""/>
        <dsp:cNvSpPr/>
      </dsp:nvSpPr>
      <dsp:spPr>
        <a:xfrm>
          <a:off x="0" y="1852244"/>
          <a:ext cx="10515600" cy="503685"/>
        </a:xfrm>
        <a:prstGeom prst="roundRect">
          <a:avLst/>
        </a:prstGeom>
        <a:solidFill>
          <a:schemeClr val="accent4">
            <a:hueOff val="-599343"/>
            <a:satOff val="-2463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Anode is the site of oxygen production</a:t>
          </a:r>
          <a:endParaRPr lang="en-US" sz="2100" kern="1200"/>
        </a:p>
      </dsp:txBody>
      <dsp:txXfrm>
        <a:off x="24588" y="1876832"/>
        <a:ext cx="10466424" cy="454509"/>
      </dsp:txXfrm>
    </dsp:sp>
    <dsp:sp modelId="{D0E87300-606A-41A5-995B-1E4777C2B005}">
      <dsp:nvSpPr>
        <dsp:cNvPr id="0" name=""/>
        <dsp:cNvSpPr/>
      </dsp:nvSpPr>
      <dsp:spPr>
        <a:xfrm>
          <a:off x="0" y="2416409"/>
          <a:ext cx="10515600" cy="503685"/>
        </a:xfrm>
        <a:prstGeom prst="roundRect">
          <a:avLst/>
        </a:prstGeom>
        <a:solidFill>
          <a:schemeClr val="accent4">
            <a:hueOff val="-899014"/>
            <a:satOff val="-36948"/>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Cathode is the site of hydrogen production</a:t>
          </a:r>
          <a:endParaRPr lang="en-US" sz="2100" kern="1200"/>
        </a:p>
      </dsp:txBody>
      <dsp:txXfrm>
        <a:off x="24588" y="2440997"/>
        <a:ext cx="10466424" cy="454509"/>
      </dsp:txXfrm>
    </dsp:sp>
    <dsp:sp modelId="{87AF9924-30FD-42E8-AE39-AE8E0B5C41C7}">
      <dsp:nvSpPr>
        <dsp:cNvPr id="0" name=""/>
        <dsp:cNvSpPr/>
      </dsp:nvSpPr>
      <dsp:spPr>
        <a:xfrm>
          <a:off x="0" y="2980574"/>
          <a:ext cx="10515600" cy="503685"/>
        </a:xfrm>
        <a:prstGeom prst="roundRect">
          <a:avLst/>
        </a:prstGeom>
        <a:solidFill>
          <a:schemeClr val="accent4">
            <a:hueOff val="-1198686"/>
            <a:satOff val="-49264"/>
            <a:lumOff val="1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The volume of hydrogen gas to oxygen gas is about 2:1</a:t>
          </a:r>
          <a:endParaRPr lang="en-US" sz="2100" kern="1200"/>
        </a:p>
      </dsp:txBody>
      <dsp:txXfrm>
        <a:off x="24588" y="3005162"/>
        <a:ext cx="10466424" cy="454509"/>
      </dsp:txXfrm>
    </dsp:sp>
    <dsp:sp modelId="{277CF03E-5629-4ECA-9D3F-AB1874532649}">
      <dsp:nvSpPr>
        <dsp:cNvPr id="0" name=""/>
        <dsp:cNvSpPr/>
      </dsp:nvSpPr>
      <dsp:spPr>
        <a:xfrm>
          <a:off x="0" y="3544739"/>
          <a:ext cx="10515600" cy="503685"/>
        </a:xfrm>
        <a:prstGeom prst="roundRect">
          <a:avLst/>
        </a:prstGeom>
        <a:solidFill>
          <a:schemeClr val="accent4">
            <a:hueOff val="-1498357"/>
            <a:satOff val="-61580"/>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Depending on the electrolyte, some side reactions may occur</a:t>
          </a:r>
          <a:endParaRPr lang="en-US" sz="2100" kern="1200"/>
        </a:p>
      </dsp:txBody>
      <dsp:txXfrm>
        <a:off x="24588" y="3569327"/>
        <a:ext cx="10466424" cy="454509"/>
      </dsp:txXfrm>
    </dsp:sp>
    <dsp:sp modelId="{869ADAF9-6DD2-4012-97D8-A70F740A5F83}">
      <dsp:nvSpPr>
        <dsp:cNvPr id="0" name=""/>
        <dsp:cNvSpPr/>
      </dsp:nvSpPr>
      <dsp:spPr>
        <a:xfrm>
          <a:off x="0" y="4048424"/>
          <a:ext cx="105156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NaCl </a:t>
          </a:r>
          <a:r>
            <a:rPr lang="en-US" sz="1600" kern="1200" dirty="0">
              <a:sym typeface="Wingdings" panose="05000000000000000000" pitchFamily="2" charset="2"/>
            </a:rPr>
            <a:t></a:t>
          </a:r>
          <a:r>
            <a:rPr lang="en-US" sz="1600" kern="1200" dirty="0"/>
            <a:t> Cl</a:t>
          </a:r>
          <a:r>
            <a:rPr lang="en-US" sz="1600" kern="1200" baseline="-25000" dirty="0"/>
            <a:t>2</a:t>
          </a:r>
          <a:r>
            <a:rPr lang="en-US" sz="1600" kern="1200" dirty="0"/>
            <a:t> production (do not use!)</a:t>
          </a:r>
        </a:p>
        <a:p>
          <a:pPr marL="171450" lvl="1" indent="-171450" algn="l" defTabSz="711200">
            <a:lnSpc>
              <a:spcPct val="90000"/>
            </a:lnSpc>
            <a:spcBef>
              <a:spcPct val="0"/>
            </a:spcBef>
            <a:spcAft>
              <a:spcPct val="20000"/>
            </a:spcAft>
            <a:buChar char="•"/>
          </a:pPr>
          <a:r>
            <a:rPr lang="en-US" sz="1600" kern="1200" dirty="0"/>
            <a:t>Other electrolytes produce other byproducts, so the 2:1 ratio can be affected</a:t>
          </a:r>
        </a:p>
      </dsp:txBody>
      <dsp:txXfrm>
        <a:off x="0" y="4048424"/>
        <a:ext cx="10515600" cy="554242"/>
      </dsp:txXfrm>
    </dsp:sp>
    <dsp:sp modelId="{77DFD3E8-1B74-493F-AA19-D2B186926BE2}">
      <dsp:nvSpPr>
        <dsp:cNvPr id="0" name=""/>
        <dsp:cNvSpPr/>
      </dsp:nvSpPr>
      <dsp:spPr>
        <a:xfrm>
          <a:off x="0" y="4602667"/>
          <a:ext cx="10515600" cy="503685"/>
        </a:xfrm>
        <a:prstGeom prst="roundRect">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This is the method demonstrated in the H2Educate Curriculum Guide</a:t>
          </a:r>
        </a:p>
      </dsp:txBody>
      <dsp:txXfrm>
        <a:off x="24588" y="4627255"/>
        <a:ext cx="10466424" cy="454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9ECCE-522D-4BD0-B780-3F730C020BA2}">
      <dsp:nvSpPr>
        <dsp:cNvPr id="0" name=""/>
        <dsp:cNvSpPr/>
      </dsp:nvSpPr>
      <dsp:spPr>
        <a:xfrm>
          <a:off x="0" y="350238"/>
          <a:ext cx="1051560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CCAE4-D6A5-4C92-8601-BE7E33545C51}">
      <dsp:nvSpPr>
        <dsp:cNvPr id="0" name=""/>
        <dsp:cNvSpPr/>
      </dsp:nvSpPr>
      <dsp:spPr>
        <a:xfrm>
          <a:off x="525780" y="69798"/>
          <a:ext cx="736092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Similar to methane, ammonia is a rich source of oxygen</a:t>
          </a:r>
          <a:endParaRPr lang="en-US" sz="1600" kern="1200"/>
        </a:p>
      </dsp:txBody>
      <dsp:txXfrm>
        <a:off x="553160" y="97178"/>
        <a:ext cx="7306160" cy="506120"/>
      </dsp:txXfrm>
    </dsp:sp>
    <dsp:sp modelId="{C03FC61E-7ED6-46E3-B3EF-1F39304DC4C9}">
      <dsp:nvSpPr>
        <dsp:cNvPr id="0" name=""/>
        <dsp:cNvSpPr/>
      </dsp:nvSpPr>
      <dsp:spPr>
        <a:xfrm>
          <a:off x="0" y="1212079"/>
          <a:ext cx="10515600" cy="478800"/>
        </a:xfrm>
        <a:prstGeom prst="rect">
          <a:avLst/>
        </a:prstGeom>
        <a:solidFill>
          <a:schemeClr val="lt1">
            <a:alpha val="90000"/>
            <a:hueOff val="0"/>
            <a:satOff val="0"/>
            <a:lumOff val="0"/>
            <a:alphaOff val="0"/>
          </a:schemeClr>
        </a:solidFill>
        <a:ln w="12700" cap="flat" cmpd="sng" algn="ctr">
          <a:solidFill>
            <a:schemeClr val="accent2">
              <a:hueOff val="914514"/>
              <a:satOff val="0"/>
              <a:lumOff val="89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738D48-9FA7-4183-B604-6BF34C0680A0}">
      <dsp:nvSpPr>
        <dsp:cNvPr id="0" name=""/>
        <dsp:cNvSpPr/>
      </dsp:nvSpPr>
      <dsp:spPr>
        <a:xfrm>
          <a:off x="525780" y="931639"/>
          <a:ext cx="7360920" cy="560880"/>
        </a:xfrm>
        <a:prstGeom prst="roundRect">
          <a:avLst/>
        </a:prstGeom>
        <a:solidFill>
          <a:schemeClr val="accent2">
            <a:hueOff val="914514"/>
            <a:satOff val="0"/>
            <a:lumOff val="8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solidFill>
                <a:schemeClr val="tx1"/>
              </a:solidFill>
            </a:rPr>
            <a:t>Ammonia can be compressed to a greater degree than hydrogen, therefore providing more hydrogen per unit volume</a:t>
          </a:r>
          <a:endParaRPr lang="en-US" sz="1600" kern="1200">
            <a:solidFill>
              <a:schemeClr val="tx1"/>
            </a:solidFill>
          </a:endParaRPr>
        </a:p>
      </dsp:txBody>
      <dsp:txXfrm>
        <a:off x="553160" y="959019"/>
        <a:ext cx="7306160" cy="506120"/>
      </dsp:txXfrm>
    </dsp:sp>
    <dsp:sp modelId="{140F344E-FDA2-47DC-885F-ECD1AF86CC24}">
      <dsp:nvSpPr>
        <dsp:cNvPr id="0" name=""/>
        <dsp:cNvSpPr/>
      </dsp:nvSpPr>
      <dsp:spPr>
        <a:xfrm>
          <a:off x="0" y="2073919"/>
          <a:ext cx="10515600" cy="478800"/>
        </a:xfrm>
        <a:prstGeom prst="rect">
          <a:avLst/>
        </a:prstGeom>
        <a:solidFill>
          <a:schemeClr val="lt1">
            <a:alpha val="90000"/>
            <a:hueOff val="0"/>
            <a:satOff val="0"/>
            <a:lumOff val="0"/>
            <a:alphaOff val="0"/>
          </a:schemeClr>
        </a:solidFill>
        <a:ln w="12700" cap="flat" cmpd="sng" algn="ctr">
          <a:solidFill>
            <a:schemeClr val="accent2">
              <a:hueOff val="1829029"/>
              <a:satOff val="0"/>
              <a:lumOff val="179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46950-B954-42AD-8F5E-7AEA2D14A7AD}">
      <dsp:nvSpPr>
        <dsp:cNvPr id="0" name=""/>
        <dsp:cNvSpPr/>
      </dsp:nvSpPr>
      <dsp:spPr>
        <a:xfrm>
          <a:off x="525780" y="1793479"/>
          <a:ext cx="7360920" cy="560880"/>
        </a:xfrm>
        <a:prstGeom prst="roundRect">
          <a:avLst/>
        </a:prstGeom>
        <a:solidFill>
          <a:schemeClr val="accent2">
            <a:hueOff val="1829029"/>
            <a:satOff val="0"/>
            <a:lumOff val="1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solidFill>
                <a:schemeClr val="tx1"/>
              </a:solidFill>
            </a:rPr>
            <a:t>Cracking ammonia into nitrogen and hydrogen is a fairly simple process</a:t>
          </a:r>
          <a:endParaRPr lang="en-US" sz="1600" kern="1200" dirty="0">
            <a:solidFill>
              <a:schemeClr val="tx1"/>
            </a:solidFill>
          </a:endParaRPr>
        </a:p>
      </dsp:txBody>
      <dsp:txXfrm>
        <a:off x="553160" y="1820859"/>
        <a:ext cx="7306160" cy="506120"/>
      </dsp:txXfrm>
    </dsp:sp>
    <dsp:sp modelId="{EE5367F2-4EBB-4F7C-9412-D77AFA6B4363}">
      <dsp:nvSpPr>
        <dsp:cNvPr id="0" name=""/>
        <dsp:cNvSpPr/>
      </dsp:nvSpPr>
      <dsp:spPr>
        <a:xfrm>
          <a:off x="0" y="2935759"/>
          <a:ext cx="10515600" cy="478800"/>
        </a:xfrm>
        <a:prstGeom prst="rect">
          <a:avLst/>
        </a:prstGeom>
        <a:solidFill>
          <a:schemeClr val="lt1">
            <a:alpha val="90000"/>
            <a:hueOff val="0"/>
            <a:satOff val="0"/>
            <a:lumOff val="0"/>
            <a:alphaOff val="0"/>
          </a:schemeClr>
        </a:solidFill>
        <a:ln w="12700" cap="flat" cmpd="sng" algn="ctr">
          <a:solidFill>
            <a:schemeClr val="accent2">
              <a:hueOff val="2743543"/>
              <a:satOff val="0"/>
              <a:lumOff val="268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602812-D117-46F2-A2A2-0081B43C061B}">
      <dsp:nvSpPr>
        <dsp:cNvPr id="0" name=""/>
        <dsp:cNvSpPr/>
      </dsp:nvSpPr>
      <dsp:spPr>
        <a:xfrm>
          <a:off x="525780" y="2655319"/>
          <a:ext cx="7360920" cy="560880"/>
        </a:xfrm>
        <a:prstGeom prst="roundRect">
          <a:avLst/>
        </a:prstGeom>
        <a:solidFill>
          <a:schemeClr val="accent2">
            <a:hueOff val="2743543"/>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solidFill>
                <a:schemeClr val="tx1"/>
              </a:solidFill>
            </a:rPr>
            <a:t>Hydrogen from ammonia is called “blue hydrogen”</a:t>
          </a:r>
          <a:endParaRPr lang="en-US" sz="1600" kern="1200">
            <a:solidFill>
              <a:schemeClr val="tx1"/>
            </a:solidFill>
          </a:endParaRPr>
        </a:p>
      </dsp:txBody>
      <dsp:txXfrm>
        <a:off x="553160" y="2682699"/>
        <a:ext cx="730616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1BE6E-FF46-4544-BEF6-9012585DC2CA}">
      <dsp:nvSpPr>
        <dsp:cNvPr id="0" name=""/>
        <dsp:cNvSpPr/>
      </dsp:nvSpPr>
      <dsp:spPr>
        <a:xfrm>
          <a:off x="0" y="50092"/>
          <a:ext cx="6916479" cy="4797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Photoelectrochemical Production</a:t>
          </a:r>
          <a:endParaRPr lang="en-US" sz="2000" kern="1200" dirty="0"/>
        </a:p>
      </dsp:txBody>
      <dsp:txXfrm>
        <a:off x="23417" y="73509"/>
        <a:ext cx="6869645" cy="432866"/>
      </dsp:txXfrm>
    </dsp:sp>
    <dsp:sp modelId="{8556DAE2-C099-4CCA-AFC4-D58A53AD67BA}">
      <dsp:nvSpPr>
        <dsp:cNvPr id="0" name=""/>
        <dsp:cNvSpPr/>
      </dsp:nvSpPr>
      <dsp:spPr>
        <a:xfrm>
          <a:off x="0" y="529792"/>
          <a:ext cx="691647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9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Light </a:t>
          </a:r>
          <a:r>
            <a:rPr lang="en-US" sz="1600" kern="1200" baseline="0">
              <a:sym typeface="Wingdings" panose="05000000000000000000" pitchFamily="2" charset="2"/>
            </a:rPr>
            <a:t></a:t>
          </a:r>
          <a:r>
            <a:rPr lang="en-US" sz="1600" kern="1200" baseline="0"/>
            <a:t> Electricity, then same as electrolysis</a:t>
          </a:r>
          <a:endParaRPr lang="en-US" sz="1600" kern="1200"/>
        </a:p>
      </dsp:txBody>
      <dsp:txXfrm>
        <a:off x="0" y="529792"/>
        <a:ext cx="6916479" cy="331200"/>
      </dsp:txXfrm>
    </dsp:sp>
    <dsp:sp modelId="{1C5D0704-F640-4A63-A2AE-7FF4E0A8459F}">
      <dsp:nvSpPr>
        <dsp:cNvPr id="0" name=""/>
        <dsp:cNvSpPr/>
      </dsp:nvSpPr>
      <dsp:spPr>
        <a:xfrm>
          <a:off x="0" y="860992"/>
          <a:ext cx="6916479" cy="479700"/>
        </a:xfrm>
        <a:prstGeom prst="roundRect">
          <a:avLst/>
        </a:prstGeom>
        <a:solidFill>
          <a:schemeClr val="accent4">
            <a:hueOff val="-359606"/>
            <a:satOff val="-14779"/>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Biomass Gasification</a:t>
          </a:r>
          <a:endParaRPr lang="en-US" sz="2000" kern="1200"/>
        </a:p>
      </dsp:txBody>
      <dsp:txXfrm>
        <a:off x="23417" y="884409"/>
        <a:ext cx="6869645" cy="432866"/>
      </dsp:txXfrm>
    </dsp:sp>
    <dsp:sp modelId="{0F2D3A89-C7E6-4EF1-BDB3-E9F821FBD9ED}">
      <dsp:nvSpPr>
        <dsp:cNvPr id="0" name=""/>
        <dsp:cNvSpPr/>
      </dsp:nvSpPr>
      <dsp:spPr>
        <a:xfrm>
          <a:off x="0" y="1340692"/>
          <a:ext cx="691647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9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Biomass + Thermal Energy </a:t>
          </a:r>
          <a:r>
            <a:rPr lang="en-US" sz="1600" kern="1200" baseline="0">
              <a:sym typeface="Wingdings" panose="05000000000000000000" pitchFamily="2" charset="2"/>
            </a:rPr>
            <a:t></a:t>
          </a:r>
          <a:r>
            <a:rPr lang="en-US" sz="1600" kern="1200" baseline="0"/>
            <a:t> Hydrogen + Other Gases</a:t>
          </a:r>
          <a:endParaRPr lang="en-US" sz="1600" kern="1200"/>
        </a:p>
      </dsp:txBody>
      <dsp:txXfrm>
        <a:off x="0" y="1340692"/>
        <a:ext cx="6916479" cy="331200"/>
      </dsp:txXfrm>
    </dsp:sp>
    <dsp:sp modelId="{88C80DA2-A5A8-4843-9922-D565EE3EB1B7}">
      <dsp:nvSpPr>
        <dsp:cNvPr id="0" name=""/>
        <dsp:cNvSpPr/>
      </dsp:nvSpPr>
      <dsp:spPr>
        <a:xfrm>
          <a:off x="0" y="1671892"/>
          <a:ext cx="6916479" cy="479700"/>
        </a:xfrm>
        <a:prstGeom prst="roundRect">
          <a:avLst/>
        </a:prstGeom>
        <a:solidFill>
          <a:schemeClr val="accent4">
            <a:hueOff val="-719212"/>
            <a:satOff val="-29558"/>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Photobiological Microbial Production</a:t>
          </a:r>
          <a:endParaRPr lang="en-US" sz="2000" kern="1200"/>
        </a:p>
      </dsp:txBody>
      <dsp:txXfrm>
        <a:off x="23417" y="1695309"/>
        <a:ext cx="6869645" cy="432866"/>
      </dsp:txXfrm>
    </dsp:sp>
    <dsp:sp modelId="{2728AAE5-F695-448A-99BC-037BA44E4ED3}">
      <dsp:nvSpPr>
        <dsp:cNvPr id="0" name=""/>
        <dsp:cNvSpPr/>
      </dsp:nvSpPr>
      <dsp:spPr>
        <a:xfrm>
          <a:off x="0" y="2151593"/>
          <a:ext cx="691647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9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Algae and Bacteria + Light </a:t>
          </a:r>
          <a:r>
            <a:rPr lang="en-US" sz="1600" kern="1200" baseline="0">
              <a:sym typeface="Wingdings" panose="05000000000000000000" pitchFamily="2" charset="2"/>
            </a:rPr>
            <a:t></a:t>
          </a:r>
          <a:r>
            <a:rPr lang="en-US" sz="1600" kern="1200" baseline="0"/>
            <a:t> Hydrogen</a:t>
          </a:r>
          <a:endParaRPr lang="en-US" sz="1600" kern="1200"/>
        </a:p>
      </dsp:txBody>
      <dsp:txXfrm>
        <a:off x="0" y="2151593"/>
        <a:ext cx="6916479" cy="331200"/>
      </dsp:txXfrm>
    </dsp:sp>
    <dsp:sp modelId="{071C58AD-B82D-4F7D-BB9E-61C454F5F01F}">
      <dsp:nvSpPr>
        <dsp:cNvPr id="0" name=""/>
        <dsp:cNvSpPr/>
      </dsp:nvSpPr>
      <dsp:spPr>
        <a:xfrm>
          <a:off x="0" y="2482793"/>
          <a:ext cx="6916479" cy="479700"/>
        </a:xfrm>
        <a:prstGeom prst="roundRect">
          <a:avLst/>
        </a:prstGeom>
        <a:solidFill>
          <a:schemeClr val="accent4">
            <a:hueOff val="-1078817"/>
            <a:satOff val="-44338"/>
            <a:lumOff val="1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Coal Gasification with Carbon Sequestration</a:t>
          </a:r>
          <a:endParaRPr lang="en-US" sz="2000" kern="1200"/>
        </a:p>
      </dsp:txBody>
      <dsp:txXfrm>
        <a:off x="23417" y="2506210"/>
        <a:ext cx="6869645" cy="432866"/>
      </dsp:txXfrm>
    </dsp:sp>
    <dsp:sp modelId="{03E4DACB-2197-4ABA-A61C-A773C7FD4794}">
      <dsp:nvSpPr>
        <dsp:cNvPr id="0" name=""/>
        <dsp:cNvSpPr/>
      </dsp:nvSpPr>
      <dsp:spPr>
        <a:xfrm>
          <a:off x="0" y="2962493"/>
          <a:ext cx="691647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9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Coal + Thermal Energy </a:t>
          </a:r>
          <a:r>
            <a:rPr lang="en-US" sz="1600" kern="1200" baseline="0">
              <a:sym typeface="Wingdings" panose="05000000000000000000" pitchFamily="2" charset="2"/>
            </a:rPr>
            <a:t></a:t>
          </a:r>
          <a:r>
            <a:rPr lang="en-US" sz="1600" kern="1200" baseline="0"/>
            <a:t> Hydrogen + Carbon Dioxide</a:t>
          </a:r>
          <a:endParaRPr lang="en-US" sz="1600" kern="1200"/>
        </a:p>
      </dsp:txBody>
      <dsp:txXfrm>
        <a:off x="0" y="2962493"/>
        <a:ext cx="6916479" cy="331200"/>
      </dsp:txXfrm>
    </dsp:sp>
    <dsp:sp modelId="{786EE531-FFF8-485E-9239-65687C0A40C7}">
      <dsp:nvSpPr>
        <dsp:cNvPr id="0" name=""/>
        <dsp:cNvSpPr/>
      </dsp:nvSpPr>
      <dsp:spPr>
        <a:xfrm>
          <a:off x="0" y="3293693"/>
          <a:ext cx="6916479" cy="479700"/>
        </a:xfrm>
        <a:prstGeom prst="roundRect">
          <a:avLst/>
        </a:prstGeom>
        <a:solidFill>
          <a:schemeClr val="accent4">
            <a:hueOff val="-1438423"/>
            <a:satOff val="-59117"/>
            <a:lumOff val="16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Nuclear Thermochemical Production</a:t>
          </a:r>
          <a:endParaRPr lang="en-US" sz="2000" kern="1200"/>
        </a:p>
      </dsp:txBody>
      <dsp:txXfrm>
        <a:off x="23417" y="3317110"/>
        <a:ext cx="6869645" cy="432866"/>
      </dsp:txXfrm>
    </dsp:sp>
    <dsp:sp modelId="{FB3546B7-9D2C-485F-9E9E-822704E2806F}">
      <dsp:nvSpPr>
        <dsp:cNvPr id="0" name=""/>
        <dsp:cNvSpPr/>
      </dsp:nvSpPr>
      <dsp:spPr>
        <a:xfrm>
          <a:off x="0" y="3773393"/>
          <a:ext cx="6916479"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9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a:t>Fission or Fusion </a:t>
          </a:r>
          <a:r>
            <a:rPr lang="en-US" sz="1600" kern="1200" baseline="0" dirty="0">
              <a:sym typeface="Wingdings" panose="05000000000000000000" pitchFamily="2" charset="2"/>
            </a:rPr>
            <a:t></a:t>
          </a:r>
          <a:r>
            <a:rPr lang="en-US" sz="1600" kern="1200" baseline="0" dirty="0"/>
            <a:t> Thermal Energy; Thermal Energy + Water </a:t>
          </a:r>
          <a:r>
            <a:rPr lang="en-US" sz="1600" kern="1200" baseline="0" dirty="0">
              <a:sym typeface="Wingdings" panose="05000000000000000000" pitchFamily="2" charset="2"/>
            </a:rPr>
            <a:t></a:t>
          </a:r>
          <a:r>
            <a:rPr lang="en-US" sz="1600" kern="1200" baseline="0" dirty="0"/>
            <a:t> Hydrogen + oxygen</a:t>
          </a:r>
          <a:endParaRPr lang="en-US" sz="1600" kern="1200" dirty="0"/>
        </a:p>
      </dsp:txBody>
      <dsp:txXfrm>
        <a:off x="0" y="3773393"/>
        <a:ext cx="6916479" cy="507150"/>
      </dsp:txXfrm>
    </dsp:sp>
    <dsp:sp modelId="{377D7F23-15F4-4B3B-92F0-89F240F97C0C}">
      <dsp:nvSpPr>
        <dsp:cNvPr id="0" name=""/>
        <dsp:cNvSpPr/>
      </dsp:nvSpPr>
      <dsp:spPr>
        <a:xfrm>
          <a:off x="0" y="4280543"/>
          <a:ext cx="6916479" cy="479700"/>
        </a:xfrm>
        <a:prstGeom prst="roundRect">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Methane Pyrolysis</a:t>
          </a:r>
        </a:p>
      </dsp:txBody>
      <dsp:txXfrm>
        <a:off x="23417" y="4303960"/>
        <a:ext cx="6869645" cy="432866"/>
      </dsp:txXfrm>
    </dsp:sp>
    <dsp:sp modelId="{9772618B-5E58-4B9D-A483-E64DE9289AF6}">
      <dsp:nvSpPr>
        <dsp:cNvPr id="0" name=""/>
        <dsp:cNvSpPr/>
      </dsp:nvSpPr>
      <dsp:spPr>
        <a:xfrm>
          <a:off x="0" y="4760243"/>
          <a:ext cx="6916479"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9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Uses thermal energy to decompose methane into hydrogen and solid carbon</a:t>
          </a:r>
        </a:p>
      </dsp:txBody>
      <dsp:txXfrm>
        <a:off x="0" y="4760243"/>
        <a:ext cx="6916479" cy="507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E73A7-9852-48E1-8311-BC08BCA70452}">
      <dsp:nvSpPr>
        <dsp:cNvPr id="0" name=""/>
        <dsp:cNvSpPr/>
      </dsp:nvSpPr>
      <dsp:spPr>
        <a:xfrm rot="10800000">
          <a:off x="1672184" y="2152"/>
          <a:ext cx="5757488" cy="88796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56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Internal combustion engines can be manufactured to use hydrogen instead of petroleum-based fuels</a:t>
          </a:r>
          <a:endParaRPr lang="en-US" sz="1700" kern="1200"/>
        </a:p>
      </dsp:txBody>
      <dsp:txXfrm rot="10800000">
        <a:off x="1894174" y="2152"/>
        <a:ext cx="5535498" cy="887960"/>
      </dsp:txXfrm>
    </dsp:sp>
    <dsp:sp modelId="{D3A7C775-780F-4557-9ECF-2EC9D9F97865}">
      <dsp:nvSpPr>
        <dsp:cNvPr id="0" name=""/>
        <dsp:cNvSpPr/>
      </dsp:nvSpPr>
      <dsp:spPr>
        <a:xfrm>
          <a:off x="1228204" y="2152"/>
          <a:ext cx="887960" cy="88796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005699"/>
          </a:solidFill>
          <a:prstDash val="solid"/>
          <a:miter lim="800000"/>
        </a:ln>
        <a:effectLst/>
      </dsp:spPr>
      <dsp:style>
        <a:lnRef idx="2">
          <a:scrgbClr r="0" g="0" b="0"/>
        </a:lnRef>
        <a:fillRef idx="1">
          <a:scrgbClr r="0" g="0" b="0"/>
        </a:fillRef>
        <a:effectRef idx="0">
          <a:scrgbClr r="0" g="0" b="0"/>
        </a:effectRef>
        <a:fontRef idx="minor"/>
      </dsp:style>
    </dsp:sp>
    <dsp:sp modelId="{5FE35742-A1A2-47F8-ACFF-9FB3066B815E}">
      <dsp:nvSpPr>
        <dsp:cNvPr id="0" name=""/>
        <dsp:cNvSpPr/>
      </dsp:nvSpPr>
      <dsp:spPr>
        <a:xfrm rot="10800000">
          <a:off x="1672184" y="1155176"/>
          <a:ext cx="5757488" cy="887960"/>
        </a:xfrm>
        <a:prstGeom prst="homePlate">
          <a:avLst/>
        </a:prstGeom>
        <a:solidFill>
          <a:schemeClr val="accent3">
            <a:hueOff val="13567"/>
            <a:satOff val="0"/>
            <a:lumOff val="-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56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On a mass basis, the energy content of hydrogen is about 3x more than that of gasoline (120 MJ/kg vs 44 MJ/kg)</a:t>
          </a:r>
          <a:endParaRPr lang="en-US" sz="1700" kern="1200" dirty="0"/>
        </a:p>
      </dsp:txBody>
      <dsp:txXfrm rot="10800000">
        <a:off x="1894174" y="1155176"/>
        <a:ext cx="5535498" cy="887960"/>
      </dsp:txXfrm>
    </dsp:sp>
    <dsp:sp modelId="{016C1FED-7FCE-4E04-A78F-F06A5E125825}">
      <dsp:nvSpPr>
        <dsp:cNvPr id="0" name=""/>
        <dsp:cNvSpPr/>
      </dsp:nvSpPr>
      <dsp:spPr>
        <a:xfrm>
          <a:off x="1228204" y="1155176"/>
          <a:ext cx="887960" cy="88796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0071C7"/>
          </a:solidFill>
          <a:prstDash val="solid"/>
          <a:miter lim="800000"/>
        </a:ln>
        <a:effectLst/>
      </dsp:spPr>
      <dsp:style>
        <a:lnRef idx="2">
          <a:scrgbClr r="0" g="0" b="0"/>
        </a:lnRef>
        <a:fillRef idx="1">
          <a:scrgbClr r="0" g="0" b="0"/>
        </a:fillRef>
        <a:effectRef idx="0">
          <a:scrgbClr r="0" g="0" b="0"/>
        </a:effectRef>
        <a:fontRef idx="minor"/>
      </dsp:style>
    </dsp:sp>
    <dsp:sp modelId="{21960010-3A5A-4403-AC08-9EA422F48833}">
      <dsp:nvSpPr>
        <dsp:cNvPr id="0" name=""/>
        <dsp:cNvSpPr/>
      </dsp:nvSpPr>
      <dsp:spPr>
        <a:xfrm rot="10800000">
          <a:off x="1672184" y="2308200"/>
          <a:ext cx="5757488" cy="887960"/>
        </a:xfrm>
        <a:prstGeom prst="homePlate">
          <a:avLst/>
        </a:prstGeom>
        <a:solidFill>
          <a:schemeClr val="accent3">
            <a:hueOff val="27134"/>
            <a:satOff val="0"/>
            <a:lumOff val="-1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56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On a volume basis, the energy content of hydrogen is about one-fourth of gasoline (8 MJ/L vs 32 MJ/L)</a:t>
          </a:r>
          <a:endParaRPr lang="en-US" sz="1700" kern="1200"/>
        </a:p>
      </dsp:txBody>
      <dsp:txXfrm rot="10800000">
        <a:off x="1894174" y="2308200"/>
        <a:ext cx="5535498" cy="887960"/>
      </dsp:txXfrm>
    </dsp:sp>
    <dsp:sp modelId="{1E423076-6B72-435C-8498-543FF00C270C}">
      <dsp:nvSpPr>
        <dsp:cNvPr id="0" name=""/>
        <dsp:cNvSpPr/>
      </dsp:nvSpPr>
      <dsp:spPr>
        <a:xfrm>
          <a:off x="1228204" y="2308200"/>
          <a:ext cx="887960" cy="88796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rgbClr val="008CF6"/>
          </a:solidFill>
          <a:prstDash val="solid"/>
          <a:miter lim="800000"/>
        </a:ln>
        <a:effectLst/>
      </dsp:spPr>
      <dsp:style>
        <a:lnRef idx="2">
          <a:scrgbClr r="0" g="0" b="0"/>
        </a:lnRef>
        <a:fillRef idx="1">
          <a:scrgbClr r="0" g="0" b="0"/>
        </a:fillRef>
        <a:effectRef idx="0">
          <a:scrgbClr r="0" g="0" b="0"/>
        </a:effectRef>
        <a:fontRef idx="minor"/>
      </dsp:style>
    </dsp:sp>
    <dsp:sp modelId="{48F349F6-6F23-4B35-8AB5-3CD6807D3786}">
      <dsp:nvSpPr>
        <dsp:cNvPr id="0" name=""/>
        <dsp:cNvSpPr/>
      </dsp:nvSpPr>
      <dsp:spPr>
        <a:xfrm rot="10800000">
          <a:off x="1672184" y="3461224"/>
          <a:ext cx="5757488" cy="887960"/>
        </a:xfrm>
        <a:prstGeom prst="homePlate">
          <a:avLst/>
        </a:prstGeom>
        <a:solidFill>
          <a:schemeClr val="accent3">
            <a:hueOff val="40702"/>
            <a:satOff val="0"/>
            <a:lumOff val="-2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56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If a fueling fire occurs, the flame is elevated above the ground because of hydrogen’s very low density</a:t>
          </a:r>
          <a:endParaRPr lang="en-US" sz="1700" kern="1200" dirty="0"/>
        </a:p>
      </dsp:txBody>
      <dsp:txXfrm rot="10800000">
        <a:off x="1894174" y="3461224"/>
        <a:ext cx="5535498" cy="887960"/>
      </dsp:txXfrm>
    </dsp:sp>
    <dsp:sp modelId="{044A1F86-0546-43FB-B9A2-A04571F7ABA2}">
      <dsp:nvSpPr>
        <dsp:cNvPr id="0" name=""/>
        <dsp:cNvSpPr/>
      </dsp:nvSpPr>
      <dsp:spPr>
        <a:xfrm>
          <a:off x="1228204" y="3461224"/>
          <a:ext cx="887960" cy="88796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rgbClr val="25A2F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43397-A774-4FC9-837B-CC9AA5CD4AB0}"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CEC8C-69FE-4375-9F1A-F8957CAF7374}" type="slidenum">
              <a:rPr lang="en-US" smtClean="0"/>
              <a:t>‹#›</a:t>
            </a:fld>
            <a:endParaRPr lang="en-US"/>
          </a:p>
        </p:txBody>
      </p:sp>
    </p:spTree>
    <p:extLst>
      <p:ext uri="{BB962C8B-B14F-4D97-AF65-F5344CB8AC3E}">
        <p14:creationId xmlns:p14="http://schemas.microsoft.com/office/powerpoint/2010/main" val="144956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a:t>
            </a:r>
          </a:p>
          <a:p>
            <a:r>
              <a:rPr lang="en-US" dirty="0"/>
              <a:t>Top – When electric current passes through a tube full of hydrogen, it emits a lovely pink-purple light.</a:t>
            </a:r>
          </a:p>
          <a:p>
            <a:r>
              <a:rPr lang="en-US" dirty="0"/>
              <a:t>Bottom – when the light from the lamp is viewed through a spectroscope, the bright red, blue, and purple bands of the emission spectrum are visible. Each element has its own characteristic emission spectrum.</a:t>
            </a:r>
          </a:p>
        </p:txBody>
      </p:sp>
      <p:sp>
        <p:nvSpPr>
          <p:cNvPr id="4" name="Slide Number Placeholder 3"/>
          <p:cNvSpPr>
            <a:spLocks noGrp="1"/>
          </p:cNvSpPr>
          <p:nvPr>
            <p:ph type="sldNum" sz="quarter" idx="5"/>
          </p:nvPr>
        </p:nvSpPr>
        <p:spPr/>
        <p:txBody>
          <a:bodyPr/>
          <a:lstStyle/>
          <a:p>
            <a:fld id="{2AECEC8C-69FE-4375-9F1A-F8957CAF7374}" type="slidenum">
              <a:rPr lang="en-US" smtClean="0"/>
              <a:t>1</a:t>
            </a:fld>
            <a:endParaRPr lang="en-US"/>
          </a:p>
        </p:txBody>
      </p:sp>
    </p:spTree>
    <p:extLst>
      <p:ext uri="{BB962C8B-B14F-4D97-AF65-F5344CB8AC3E}">
        <p14:creationId xmlns:p14="http://schemas.microsoft.com/office/powerpoint/2010/main" val="126417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combustion engines can be manufactured to burn hydrogen instead of other fuels like gasoline or ethanol with only minor modifications. The catch is that hydrogen is dissimilar enough from gasoline in its energy content to create an issue with storage. When comparing the same </a:t>
            </a:r>
            <a:r>
              <a:rPr lang="en-US" i="1" dirty="0"/>
              <a:t>mass</a:t>
            </a:r>
            <a:r>
              <a:rPr lang="en-US" i="0" dirty="0"/>
              <a:t> of hydrogen to gasoline, hydrogen has more energy. However, because of hydrogen’s exceptionally low density, the same </a:t>
            </a:r>
            <a:r>
              <a:rPr lang="en-US" i="1" dirty="0"/>
              <a:t>volume</a:t>
            </a:r>
            <a:r>
              <a:rPr lang="en-US" i="0" dirty="0"/>
              <a:t> of hydrogen has less energy than gasoline. For a hydrogen combustion engine vehicle to have the same range as a gasoline-powered vehicle, the fuel tank would need to be four times larger than a gasoline tank.</a:t>
            </a:r>
            <a:endParaRPr lang="en-US" dirty="0"/>
          </a:p>
        </p:txBody>
      </p:sp>
      <p:sp>
        <p:nvSpPr>
          <p:cNvPr id="4" name="Slide Number Placeholder 3"/>
          <p:cNvSpPr>
            <a:spLocks noGrp="1"/>
          </p:cNvSpPr>
          <p:nvPr>
            <p:ph type="sldNum" sz="quarter" idx="5"/>
          </p:nvPr>
        </p:nvSpPr>
        <p:spPr/>
        <p:txBody>
          <a:bodyPr/>
          <a:lstStyle/>
          <a:p>
            <a:fld id="{2AECEC8C-69FE-4375-9F1A-F8957CAF7374}" type="slidenum">
              <a:rPr lang="en-US" smtClean="0"/>
              <a:t>10</a:t>
            </a:fld>
            <a:endParaRPr lang="en-US"/>
          </a:p>
        </p:txBody>
      </p:sp>
    </p:spTree>
    <p:extLst>
      <p:ext uri="{BB962C8B-B14F-4D97-AF65-F5344CB8AC3E}">
        <p14:creationId xmlns:p14="http://schemas.microsoft.com/office/powerpoint/2010/main" val="17444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using a laser pointer to show where the hydrogen molecules, H+ / protons, and electrons go through the fuel cell.)</a:t>
            </a:r>
          </a:p>
        </p:txBody>
      </p:sp>
      <p:sp>
        <p:nvSpPr>
          <p:cNvPr id="4" name="Slide Number Placeholder 3"/>
          <p:cNvSpPr>
            <a:spLocks noGrp="1"/>
          </p:cNvSpPr>
          <p:nvPr>
            <p:ph type="sldNum" sz="quarter" idx="5"/>
          </p:nvPr>
        </p:nvSpPr>
        <p:spPr/>
        <p:txBody>
          <a:bodyPr/>
          <a:lstStyle/>
          <a:p>
            <a:fld id="{2AECEC8C-69FE-4375-9F1A-F8957CAF7374}" type="slidenum">
              <a:rPr lang="en-US" smtClean="0"/>
              <a:t>12</a:t>
            </a:fld>
            <a:endParaRPr lang="en-US"/>
          </a:p>
        </p:txBody>
      </p:sp>
    </p:spTree>
    <p:extLst>
      <p:ext uri="{BB962C8B-B14F-4D97-AF65-F5344CB8AC3E}">
        <p14:creationId xmlns:p14="http://schemas.microsoft.com/office/powerpoint/2010/main" val="74525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does a good job of providing the pros / cons of using hydrogen, and what needs to happen for hydrogen to be widely adopted as a transportation fuel.</a:t>
            </a:r>
          </a:p>
        </p:txBody>
      </p:sp>
      <p:sp>
        <p:nvSpPr>
          <p:cNvPr id="4" name="Slide Number Placeholder 3"/>
          <p:cNvSpPr>
            <a:spLocks noGrp="1"/>
          </p:cNvSpPr>
          <p:nvPr>
            <p:ph type="sldNum" sz="quarter" idx="5"/>
          </p:nvPr>
        </p:nvSpPr>
        <p:spPr/>
        <p:txBody>
          <a:bodyPr/>
          <a:lstStyle/>
          <a:p>
            <a:fld id="{2AECEC8C-69FE-4375-9F1A-F8957CAF7374}" type="slidenum">
              <a:rPr lang="en-US" smtClean="0"/>
              <a:t>13</a:t>
            </a:fld>
            <a:endParaRPr lang="en-US"/>
          </a:p>
        </p:txBody>
      </p:sp>
    </p:spTree>
    <p:extLst>
      <p:ext uri="{BB962C8B-B14F-4D97-AF65-F5344CB8AC3E}">
        <p14:creationId xmlns:p14="http://schemas.microsoft.com/office/powerpoint/2010/main" val="328501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hydrogen as a transportation fuel is a chicken vs egg paradox. Hydrogen cars will not be purchased by consumers who do not have access to fueling stations. Fueling stations will not be built by private investors unless there are customers to purchase the fuel. The 2010 Winter Olympics in Vancouver, BC, demonstrated how hydrogen can fuel transportation with a framework of buses used to shuttle people around Whistler. The Canadian government invested $89 million in buses and fueling infrastructure; similar investments by governments will likely need to be made to get hydrogen transportation fueling up and running.</a:t>
            </a:r>
          </a:p>
          <a:p>
            <a:endParaRPr lang="en-US" dirty="0"/>
          </a:p>
          <a:p>
            <a:r>
              <a:rPr lang="en-US" dirty="0"/>
              <a:t>The Regional Clean Hydrogen Hubs have been established over the last few decades to coordinate production, distribution, and storage networks for hydrogen. </a:t>
            </a:r>
          </a:p>
        </p:txBody>
      </p:sp>
      <p:sp>
        <p:nvSpPr>
          <p:cNvPr id="4" name="Slide Number Placeholder 3"/>
          <p:cNvSpPr>
            <a:spLocks noGrp="1"/>
          </p:cNvSpPr>
          <p:nvPr>
            <p:ph type="sldNum" sz="quarter" idx="5"/>
          </p:nvPr>
        </p:nvSpPr>
        <p:spPr/>
        <p:txBody>
          <a:bodyPr/>
          <a:lstStyle/>
          <a:p>
            <a:fld id="{2AECEC8C-69FE-4375-9F1A-F8957CAF7374}" type="slidenum">
              <a:rPr lang="en-US" smtClean="0"/>
              <a:t>14</a:t>
            </a:fld>
            <a:endParaRPr lang="en-US"/>
          </a:p>
        </p:txBody>
      </p:sp>
    </p:spTree>
    <p:extLst>
      <p:ext uri="{BB962C8B-B14F-4D97-AF65-F5344CB8AC3E}">
        <p14:creationId xmlns:p14="http://schemas.microsoft.com/office/powerpoint/2010/main" val="46230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CEC8C-69FE-4375-9F1A-F8957CAF7374}" type="slidenum">
              <a:rPr lang="en-US" smtClean="0"/>
              <a:t>2</a:t>
            </a:fld>
            <a:endParaRPr lang="en-US"/>
          </a:p>
        </p:txBody>
      </p:sp>
    </p:spTree>
    <p:extLst>
      <p:ext uri="{BB962C8B-B14F-4D97-AF65-F5344CB8AC3E}">
        <p14:creationId xmlns:p14="http://schemas.microsoft.com/office/powerpoint/2010/main" val="255212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Hydrogen is found all over Earth, in minerals as well as organic matter. Any substance with hydrogen could theoretically be a source of hydrogen, but water, methane, and ammonia are the most common because the hydrogen is relatively easily removed from the molecule.</a:t>
            </a:r>
          </a:p>
        </p:txBody>
      </p:sp>
      <p:sp>
        <p:nvSpPr>
          <p:cNvPr id="4" name="Slide Number Placeholder 3"/>
          <p:cNvSpPr>
            <a:spLocks noGrp="1"/>
          </p:cNvSpPr>
          <p:nvPr>
            <p:ph type="sldNum" sz="quarter" idx="5"/>
          </p:nvPr>
        </p:nvSpPr>
        <p:spPr/>
        <p:txBody>
          <a:bodyPr/>
          <a:lstStyle/>
          <a:p>
            <a:fld id="{2AECEC8C-69FE-4375-9F1A-F8957CAF7374}" type="slidenum">
              <a:rPr lang="en-US" smtClean="0"/>
              <a:t>3</a:t>
            </a:fld>
            <a:endParaRPr lang="en-US"/>
          </a:p>
        </p:txBody>
      </p:sp>
    </p:spTree>
    <p:extLst>
      <p:ext uri="{BB962C8B-B14F-4D97-AF65-F5344CB8AC3E}">
        <p14:creationId xmlns:p14="http://schemas.microsoft.com/office/powerpoint/2010/main" val="157150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CEC8C-69FE-4375-9F1A-F8957CAF7374}" type="slidenum">
              <a:rPr lang="en-US" smtClean="0"/>
              <a:t>4</a:t>
            </a:fld>
            <a:endParaRPr lang="en-US"/>
          </a:p>
        </p:txBody>
      </p:sp>
    </p:spTree>
    <p:extLst>
      <p:ext uri="{BB962C8B-B14F-4D97-AF65-F5344CB8AC3E}">
        <p14:creationId xmlns:p14="http://schemas.microsoft.com/office/powerpoint/2010/main" val="1717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the word “native” here does not indicate origin of birth or residency. It is how a pure element is referenced, as compared to ions or combined in compounds. For example, native copper is metallic copper while copper ore contains copper bonded in minerals with other elements.</a:t>
            </a:r>
          </a:p>
        </p:txBody>
      </p:sp>
      <p:sp>
        <p:nvSpPr>
          <p:cNvPr id="4" name="Slide Number Placeholder 3"/>
          <p:cNvSpPr>
            <a:spLocks noGrp="1"/>
          </p:cNvSpPr>
          <p:nvPr>
            <p:ph type="sldNum" sz="quarter" idx="5"/>
          </p:nvPr>
        </p:nvSpPr>
        <p:spPr/>
        <p:txBody>
          <a:bodyPr/>
          <a:lstStyle/>
          <a:p>
            <a:fld id="{2AECEC8C-69FE-4375-9F1A-F8957CAF7374}" type="slidenum">
              <a:rPr lang="en-US" smtClean="0"/>
              <a:t>5</a:t>
            </a:fld>
            <a:endParaRPr lang="en-US"/>
          </a:p>
        </p:txBody>
      </p:sp>
    </p:spTree>
    <p:extLst>
      <p:ext uri="{BB962C8B-B14F-4D97-AF65-F5344CB8AC3E}">
        <p14:creationId xmlns:p14="http://schemas.microsoft.com/office/powerpoint/2010/main" val="305158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 produces hydrogen by steam reforming, a process in which high-temperature steam separates hydrogen atoms from carbon atoms in methane (CH</a:t>
            </a:r>
            <a:r>
              <a:rPr lang="en-US" baseline="-25000" dirty="0"/>
              <a:t>4</a:t>
            </a:r>
            <a:r>
              <a:rPr lang="en-US" dirty="0"/>
              <a:t>).</a:t>
            </a:r>
          </a:p>
          <a:p>
            <a:endParaRPr lang="en-US" dirty="0"/>
          </a:p>
          <a:p>
            <a:r>
              <a:rPr lang="en-US" dirty="0"/>
              <a:t>High-temperature, high-pressure steam can also be reacted with renewable liquids, such as ethanol, to produce hydrogen. The liquid is brought to the site where it is used to produced hydrogen, and the hydrogen is used immediately.</a:t>
            </a:r>
          </a:p>
          <a:p>
            <a:endParaRPr lang="en-US" dirty="0"/>
          </a:p>
          <a:p>
            <a:r>
              <a:rPr lang="en-US" dirty="0"/>
              <a:t>Today, most of the hydrogen produced by steam reforming is not used as fuel but in industrial processes. Steam reforming</a:t>
            </a:r>
          </a:p>
          <a:p>
            <a:r>
              <a:rPr lang="en-US" dirty="0"/>
              <a:t>is the most cost-effective way to produce hydrogen today and accounts for about 95 percent of the hydrogen produced in the</a:t>
            </a:r>
          </a:p>
          <a:p>
            <a:r>
              <a:rPr lang="en-US" dirty="0"/>
              <a:t>U.S. Because of its limited supply, however, we cannot rely on nonrenewable natural gas to provide hydrogen over the long</a:t>
            </a:r>
          </a:p>
          <a:p>
            <a:r>
              <a:rPr lang="en-US" dirty="0"/>
              <a:t>term. Instead, we will need to produce hydrogen using other resources, such as renewable natural gas and other technologies. Renewable natural gas (RNG) is methane produced from the decomposition of organic matter. RNG can be used interchangeably with conventional, nonrenewable natural gas, thus it is a great source for steam reforming to create hydrogen.</a:t>
            </a:r>
          </a:p>
        </p:txBody>
      </p:sp>
      <p:sp>
        <p:nvSpPr>
          <p:cNvPr id="4" name="Slide Number Placeholder 3"/>
          <p:cNvSpPr>
            <a:spLocks noGrp="1"/>
          </p:cNvSpPr>
          <p:nvPr>
            <p:ph type="sldNum" sz="quarter" idx="5"/>
          </p:nvPr>
        </p:nvSpPr>
        <p:spPr/>
        <p:txBody>
          <a:bodyPr/>
          <a:lstStyle/>
          <a:p>
            <a:fld id="{2AECEC8C-69FE-4375-9F1A-F8957CAF7374}" type="slidenum">
              <a:rPr lang="en-US" smtClean="0"/>
              <a:t>6</a:t>
            </a:fld>
            <a:endParaRPr lang="en-US"/>
          </a:p>
        </p:txBody>
      </p:sp>
    </p:spTree>
    <p:extLst>
      <p:ext uri="{BB962C8B-B14F-4D97-AF65-F5344CB8AC3E}">
        <p14:creationId xmlns:p14="http://schemas.microsoft.com/office/powerpoint/2010/main" val="192308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Electrolysis involves passing an electric current through water (H</a:t>
            </a:r>
            <a:r>
              <a:rPr lang="en-US" baseline="-25000" dirty="0"/>
              <a:t>2</a:t>
            </a:r>
            <a:r>
              <a:rPr lang="en-US" dirty="0"/>
              <a:t>O) to separate the water molecules into hydrogen (H</a:t>
            </a:r>
            <a:r>
              <a:rPr lang="en-US" baseline="-25000" dirty="0"/>
              <a:t>2</a:t>
            </a:r>
            <a:r>
              <a:rPr lang="en-US" dirty="0"/>
              <a:t>) and</a:t>
            </a:r>
          </a:p>
          <a:p>
            <a:r>
              <a:rPr lang="en-US" dirty="0"/>
              <a:t>oxygen (O</a:t>
            </a:r>
            <a:r>
              <a:rPr lang="en-US" baseline="-25000" dirty="0"/>
              <a:t>2</a:t>
            </a:r>
            <a:r>
              <a:rPr lang="en-US" dirty="0"/>
              <a:t>) gases.</a:t>
            </a:r>
          </a:p>
          <a:p>
            <a:endParaRPr lang="en-US" dirty="0"/>
          </a:p>
          <a:p>
            <a:r>
              <a:rPr lang="en-US" dirty="0"/>
              <a:t>The electricity needed for electrolysis can come from a power plant, wind turbine, photovoltaic cells, or any other electricity generator.</a:t>
            </a:r>
          </a:p>
          <a:p>
            <a:r>
              <a:rPr lang="en-US" dirty="0"/>
              <a:t>If the electricity is produced by renewable energy or nuclear power, there is no net increase in greenhouse gases added to the</a:t>
            </a:r>
          </a:p>
          <a:p>
            <a:r>
              <a:rPr lang="en-US" dirty="0"/>
              <a:t>atmosphere. Hydrogen produced by electrolysis is extremely pure, but it is very expensive because of equipment costs and other</a:t>
            </a:r>
          </a:p>
          <a:p>
            <a:r>
              <a:rPr lang="en-US" dirty="0"/>
              <a:t>factors. On the other hand, water is renewable and abundant in many areas.</a:t>
            </a:r>
          </a:p>
          <a:p>
            <a:endParaRPr lang="en-US" dirty="0"/>
          </a:p>
          <a:p>
            <a:r>
              <a:rPr lang="en-US" dirty="0"/>
              <a:t>Technological advances to improve efficiency and reduce costs will make electrolysis a more economical way to produce hydrogen in</a:t>
            </a:r>
          </a:p>
          <a:p>
            <a:r>
              <a:rPr lang="en-US" dirty="0"/>
              <a:t>the future.</a:t>
            </a:r>
          </a:p>
        </p:txBody>
      </p:sp>
      <p:sp>
        <p:nvSpPr>
          <p:cNvPr id="4" name="Slide Number Placeholder 3"/>
          <p:cNvSpPr>
            <a:spLocks noGrp="1"/>
          </p:cNvSpPr>
          <p:nvPr>
            <p:ph type="sldNum" sz="quarter" idx="5"/>
          </p:nvPr>
        </p:nvSpPr>
        <p:spPr/>
        <p:txBody>
          <a:bodyPr/>
          <a:lstStyle/>
          <a:p>
            <a:fld id="{2AECEC8C-69FE-4375-9F1A-F8957CAF7374}" type="slidenum">
              <a:rPr lang="en-US" smtClean="0"/>
              <a:t>7</a:t>
            </a:fld>
            <a:endParaRPr lang="en-US"/>
          </a:p>
        </p:txBody>
      </p:sp>
    </p:spTree>
    <p:extLst>
      <p:ext uri="{BB962C8B-B14F-4D97-AF65-F5344CB8AC3E}">
        <p14:creationId xmlns:p14="http://schemas.microsoft.com/office/powerpoint/2010/main" val="4864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Ammonia, NH</a:t>
            </a:r>
            <a:r>
              <a:rPr lang="en-US" baseline="-25000" dirty="0"/>
              <a:t>3</a:t>
            </a:r>
            <a:r>
              <a:rPr lang="en-US" dirty="0"/>
              <a:t>, is 17.8% hydrogen by weight. It is already manufactured in large quantities for agricultural and industrial use by way of the Haber-Bosch process, which converts nitrogen (N</a:t>
            </a:r>
            <a:r>
              <a:rPr lang="en-US" baseline="-25000" dirty="0"/>
              <a:t>2</a:t>
            </a:r>
            <a:r>
              <a:rPr lang="en-US" dirty="0"/>
              <a:t>) in the atmosphere to ammonia (NH</a:t>
            </a:r>
            <a:r>
              <a:rPr lang="en-US" baseline="-25000" dirty="0"/>
              <a:t>3</a:t>
            </a:r>
            <a:r>
              <a:rPr lang="en-US" dirty="0"/>
              <a:t>) through a reaction with hydrogen. Recently, scientists have analyzed whether ammonia could be a carbonless source of hydrogen. Decomposition of ammonia is endothermic, meaning the reaction requires an input of some kind of energy, most often thermal energy.</a:t>
            </a:r>
          </a:p>
          <a:p>
            <a:r>
              <a:rPr lang="en-US" dirty="0"/>
              <a:t>In a process known as catalyzed ammonia cracking, or ammonia cracking, a catalyst is used to reduce the amount of energy needed to break ammonia down. Liquefied ammonia could essentially be transported in tanks that are already commercially available, and decomposed at the point of use of hydrogen, with the only “tailpipe emission” being nitrogen gas. There are five different types of catalysts scientists are researching: </a:t>
            </a:r>
            <a:r>
              <a:rPr lang="en-US" dirty="0" err="1"/>
              <a:t>thermocatalytic</a:t>
            </a:r>
            <a:r>
              <a:rPr lang="en-US" dirty="0"/>
              <a:t>; reforming; plasma; photocatalytic; and electrocatalytic. </a:t>
            </a:r>
            <a:r>
              <a:rPr lang="en-US" dirty="0" err="1"/>
              <a:t>Thermocatalytic</a:t>
            </a:r>
            <a:r>
              <a:rPr lang="en-US" dirty="0"/>
              <a:t> cracking uses a combination of temperature and pressure to decompose ammonia nearly completely into nitrogen and hydrogen. Reforming catalysts use the surface structure of the catalyst to shift bonds between atoms by temporarily bonding them with the catalyst itself. Plasmas are ionized gases; this technology uses the ions in the plasma to break the bonds in the ammonia molecule. Photocatalytic technology uses light, usually ultraviolet, to activate a metal oxide catalyst and begin the cracking process. Electrocatalytic cracking involves using electricity as the energy source for breaking the bonds in the ammonia molecule. While each have limitations and drawbacks, the most promising technology is nonthermal plasma technology because of its low operating temperatures. Electrocatalytic systems could also be useful if a renewable energy source, like solar energy in a photovoltaic system, can provide the electrical energy.</a:t>
            </a:r>
          </a:p>
        </p:txBody>
      </p:sp>
      <p:sp>
        <p:nvSpPr>
          <p:cNvPr id="4" name="Slide Number Placeholder 3"/>
          <p:cNvSpPr>
            <a:spLocks noGrp="1"/>
          </p:cNvSpPr>
          <p:nvPr>
            <p:ph type="sldNum" sz="quarter" idx="5"/>
          </p:nvPr>
        </p:nvSpPr>
        <p:spPr/>
        <p:txBody>
          <a:bodyPr/>
          <a:lstStyle/>
          <a:p>
            <a:fld id="{2AECEC8C-69FE-4375-9F1A-F8957CAF7374}" type="slidenum">
              <a:rPr lang="en-US" smtClean="0"/>
              <a:t>8</a:t>
            </a:fld>
            <a:endParaRPr lang="en-US"/>
          </a:p>
        </p:txBody>
      </p:sp>
    </p:spTree>
    <p:extLst>
      <p:ext uri="{BB962C8B-B14F-4D97-AF65-F5344CB8AC3E}">
        <p14:creationId xmlns:p14="http://schemas.microsoft.com/office/powerpoint/2010/main" val="416044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CEC8C-69FE-4375-9F1A-F8957CAF7374}" type="slidenum">
              <a:rPr lang="en-US" smtClean="0"/>
              <a:t>9</a:t>
            </a:fld>
            <a:endParaRPr lang="en-US"/>
          </a:p>
        </p:txBody>
      </p:sp>
    </p:spTree>
    <p:extLst>
      <p:ext uri="{BB962C8B-B14F-4D97-AF65-F5344CB8AC3E}">
        <p14:creationId xmlns:p14="http://schemas.microsoft.com/office/powerpoint/2010/main" val="219526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f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239658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fld id="{A053F9CE-7BB2-4E88-80E7-AA02CE97F23F}" type="datetimeFigureOut">
              <a:rPr lang="en-US" smtClean="0"/>
              <a:t>11/1/2024</a:t>
            </a:fld>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8E048BE0-8411-443C-9B18-8E16DCA478EB}" type="slidenum">
              <a:rPr lang="en-US" smtClean="0"/>
              <a:t>‹#›</a:t>
            </a:fld>
            <a:endParaRPr lang="en-US"/>
          </a:p>
        </p:txBody>
      </p:sp>
    </p:spTree>
    <p:extLst>
      <p:ext uri="{BB962C8B-B14F-4D97-AF65-F5344CB8AC3E}">
        <p14:creationId xmlns:p14="http://schemas.microsoft.com/office/powerpoint/2010/main" val="112349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fld id="{A053F9CE-7BB2-4E88-80E7-AA02CE97F23F}" type="datetimeFigureOut">
              <a:rPr lang="en-US" smtClean="0"/>
              <a:t>11/1/2024</a:t>
            </a:fld>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8E048BE0-8411-443C-9B18-8E16DCA478EB}" type="slidenum">
              <a:rPr lang="en-US" smtClean="0"/>
              <a:t>‹#›</a:t>
            </a:fld>
            <a:endParaRPr lang="en-US"/>
          </a:p>
        </p:txBody>
      </p:sp>
    </p:spTree>
    <p:extLst>
      <p:ext uri="{BB962C8B-B14F-4D97-AF65-F5344CB8AC3E}">
        <p14:creationId xmlns:p14="http://schemas.microsoft.com/office/powerpoint/2010/main" val="38417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endParaRPr lang="en-US"/>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1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endParaRPr lang="en-US"/>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326213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YAPE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8C070D9-D8BF-A095-F239-016CA96DEBE3}"/>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D4854FD7-C2B5-B49A-C01A-482CFE894E1F}"/>
              </a:ext>
            </a:extLst>
          </p:cNvPr>
          <p:cNvSpPr>
            <a:spLocks noGrp="1"/>
          </p:cNvSpPr>
          <p:nvPr>
            <p:ph type="body" sz="half" idx="2"/>
          </p:nvPr>
        </p:nvSpPr>
        <p:spPr>
          <a:xfrm>
            <a:off x="423212" y="4344923"/>
            <a:ext cx="3932237" cy="1952197"/>
          </a:xfrm>
        </p:spPr>
        <p:txBody>
          <a:bodyPr>
            <a:noAutofit/>
          </a:bodyPr>
          <a:lstStyle>
            <a:lvl1pPr marL="0" indent="0">
              <a:buNone/>
              <a:defRPr sz="1600" i="1"/>
            </a:lvl1pPr>
          </a:lstStyle>
          <a:p>
            <a:pPr lvl="0"/>
            <a:r>
              <a:rPr lang="en-US">
                <a:solidFill>
                  <a:schemeClr val="tx1">
                    <a:lumMod val="50000"/>
                    <a:lumOff val="50000"/>
                  </a:schemeClr>
                </a:solidFill>
                <a:effectLst/>
              </a:rPr>
              <a:t>Click to edit Master text styles</a:t>
            </a:r>
          </a:p>
        </p:txBody>
      </p:sp>
      <p:pic>
        <p:nvPicPr>
          <p:cNvPr id="5" name="Picture 4" descr="A picture containing text&#10;&#10;Description automatically generated">
            <a:extLst>
              <a:ext uri="{FF2B5EF4-FFF2-40B4-BE49-F238E27FC236}">
                <a16:creationId xmlns:a16="http://schemas.microsoft.com/office/drawing/2014/main" id="{EB29109C-5D27-43CC-6661-FDDEC1F42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6" name="Picture 5" descr="A picture containing person, wall, indoor, young&#10;&#10;Description automatically generated">
            <a:extLst>
              <a:ext uri="{FF2B5EF4-FFF2-40B4-BE49-F238E27FC236}">
                <a16:creationId xmlns:a16="http://schemas.microsoft.com/office/drawing/2014/main" id="{040A6ED8-80D7-3670-FDBA-251B5849E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2" y="1722362"/>
            <a:ext cx="3565053" cy="2377440"/>
          </a:xfrm>
          <a:prstGeom prst="rect">
            <a:avLst/>
          </a:prstGeom>
          <a:effectLst>
            <a:outerShdw blurRad="50800" dist="38100" dir="2700000" algn="tl" rotWithShape="0">
              <a:prstClr val="black">
                <a:alpha val="40000"/>
              </a:prstClr>
            </a:outerShdw>
          </a:effectLst>
        </p:spPr>
      </p:pic>
      <p:pic>
        <p:nvPicPr>
          <p:cNvPr id="7" name="Picture 6" descr="A group of people sitting at tables&#10;&#10;Description automatically generated with low confidence">
            <a:extLst>
              <a:ext uri="{FF2B5EF4-FFF2-40B4-BE49-F238E27FC236}">
                <a16:creationId xmlns:a16="http://schemas.microsoft.com/office/drawing/2014/main" id="{27B04CF9-A5C1-9153-5837-0BA0D83347F2}"/>
              </a:ext>
            </a:extLst>
          </p:cNvPr>
          <p:cNvPicPr>
            <a:picLocks noChangeAspect="1"/>
          </p:cNvPicPr>
          <p:nvPr/>
        </p:nvPicPr>
        <p:blipFill rotWithShape="1">
          <a:blip r:embed="rId4">
            <a:extLst>
              <a:ext uri="{28A0092B-C50C-407E-A947-70E740481C1C}">
                <a14:useLocalDpi xmlns:a14="http://schemas.microsoft.com/office/drawing/2010/main" val="0"/>
              </a:ext>
            </a:extLst>
          </a:blip>
          <a:srcRect l="5993" t="16085" r="30402" b="6439"/>
          <a:stretch/>
        </p:blipFill>
        <p:spPr>
          <a:xfrm>
            <a:off x="3805321" y="2440407"/>
            <a:ext cx="2016241" cy="1841958"/>
          </a:xfrm>
          <a:prstGeom prst="rect">
            <a:avLst/>
          </a:prstGeom>
          <a:effectLst>
            <a:outerShdw blurRad="50800" dist="38100" dir="2700000" algn="tl" rotWithShape="0">
              <a:prstClr val="black">
                <a:alpha val="40000"/>
              </a:prstClr>
            </a:outerShdw>
          </a:effectLst>
        </p:spPr>
      </p:pic>
      <p:pic>
        <p:nvPicPr>
          <p:cNvPr id="8" name="Picture 7" descr="A group of people posing for a photo&#10;&#10;Description automatically generated">
            <a:extLst>
              <a:ext uri="{FF2B5EF4-FFF2-40B4-BE49-F238E27FC236}">
                <a16:creationId xmlns:a16="http://schemas.microsoft.com/office/drawing/2014/main" id="{3C85795A-2D2C-B9AC-7B88-2CD83A6CF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6378" y="4174034"/>
            <a:ext cx="2838069" cy="2377440"/>
          </a:xfrm>
          <a:prstGeom prst="rect">
            <a:avLst/>
          </a:prstGeom>
          <a:effectLst>
            <a:outerShdw blurRad="50800" dist="38100" dir="2700000" algn="tl" rotWithShape="0">
              <a:prstClr val="black">
                <a:alpha val="40000"/>
              </a:prstClr>
            </a:outerShdw>
          </a:effectLst>
        </p:spPr>
      </p:pic>
      <p:pic>
        <p:nvPicPr>
          <p:cNvPr id="9" name="Picture 8" descr="A group of people posing for a photo in front of a boat&#10;&#10;Description automatically generated">
            <a:extLst>
              <a:ext uri="{FF2B5EF4-FFF2-40B4-BE49-F238E27FC236}">
                <a16:creationId xmlns:a16="http://schemas.microsoft.com/office/drawing/2014/main" id="{23A8D8DF-DE5C-4F86-133A-829729F35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7957" y="2076111"/>
            <a:ext cx="3016381" cy="2377440"/>
          </a:xfrm>
          <a:prstGeom prst="rect">
            <a:avLst/>
          </a:prstGeom>
          <a:effectLst>
            <a:outerShdw blurRad="50800" dist="38100" dir="2700000" algn="tl" rotWithShape="0">
              <a:prstClr val="black">
                <a:alpha val="40000"/>
              </a:prstClr>
            </a:outerShdw>
          </a:effectLst>
        </p:spPr>
      </p:pic>
      <p:pic>
        <p:nvPicPr>
          <p:cNvPr id="10" name="Picture 9" descr="A group of people posing for a photo&#10;&#10;Description automatically generated">
            <a:extLst>
              <a:ext uri="{FF2B5EF4-FFF2-40B4-BE49-F238E27FC236}">
                <a16:creationId xmlns:a16="http://schemas.microsoft.com/office/drawing/2014/main" id="{4B59CA06-3470-7C61-5F15-9687FFFA6B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316" y="382429"/>
            <a:ext cx="3169920" cy="2377440"/>
          </a:xfrm>
          <a:prstGeom prst="rect">
            <a:avLst/>
          </a:prstGeom>
          <a:effectLst>
            <a:outerShdw blurRad="50800" dist="38100" dir="2700000" algn="tl" rotWithShape="0">
              <a:prstClr val="black">
                <a:alpha val="40000"/>
              </a:prstClr>
            </a:outerShdw>
          </a:effectLst>
        </p:spPr>
      </p:pic>
      <p:pic>
        <p:nvPicPr>
          <p:cNvPr id="11" name="Picture 10" descr="A group of people posing for a photo in front of a statue&#10;&#10;Description automatically generated">
            <a:extLst>
              <a:ext uri="{FF2B5EF4-FFF2-40B4-BE49-F238E27FC236}">
                <a16:creationId xmlns:a16="http://schemas.microsoft.com/office/drawing/2014/main" id="{4C794E81-6D98-25E5-45F8-F06AA8714FA7}"/>
              </a:ext>
            </a:extLst>
          </p:cNvPr>
          <p:cNvPicPr>
            <a:picLocks noChangeAspect="1"/>
          </p:cNvPicPr>
          <p:nvPr/>
        </p:nvPicPr>
        <p:blipFill rotWithShape="1">
          <a:blip r:embed="rId8">
            <a:extLst>
              <a:ext uri="{28A0092B-C50C-407E-A947-70E740481C1C}">
                <a14:useLocalDpi xmlns:a14="http://schemas.microsoft.com/office/drawing/2010/main" val="0"/>
              </a:ext>
            </a:extLst>
          </a:blip>
          <a:srcRect t="25391" b="7463"/>
          <a:stretch/>
        </p:blipFill>
        <p:spPr>
          <a:xfrm>
            <a:off x="5647486" y="1788638"/>
            <a:ext cx="2743200" cy="1841958"/>
          </a:xfrm>
          <a:prstGeom prst="rect">
            <a:avLst/>
          </a:prstGeom>
          <a:effectLst>
            <a:outerShdw blurRad="50800" dist="38100" dir="2700000" algn="tl" rotWithShape="0">
              <a:prstClr val="black">
                <a:alpha val="40000"/>
              </a:prstClr>
            </a:outerShdw>
          </a:effectLst>
        </p:spPr>
      </p:pic>
      <p:pic>
        <p:nvPicPr>
          <p:cNvPr id="12" name="Picture 11" descr="A group of people wearing masks&#10;&#10;Description automatically generated with low confidence">
            <a:extLst>
              <a:ext uri="{FF2B5EF4-FFF2-40B4-BE49-F238E27FC236}">
                <a16:creationId xmlns:a16="http://schemas.microsoft.com/office/drawing/2014/main" id="{3518F176-23D9-5DCF-2B72-AE6C4B2185DC}"/>
              </a:ext>
            </a:extLst>
          </p:cNvPr>
          <p:cNvPicPr>
            <a:picLocks noChangeAspect="1"/>
          </p:cNvPicPr>
          <p:nvPr/>
        </p:nvPicPr>
        <p:blipFill rotWithShape="1">
          <a:blip r:embed="rId9">
            <a:extLst>
              <a:ext uri="{28A0092B-C50C-407E-A947-70E740481C1C}">
                <a14:useLocalDpi xmlns:a14="http://schemas.microsoft.com/office/drawing/2010/main" val="0"/>
              </a:ext>
            </a:extLst>
          </a:blip>
          <a:srcRect t="6087" r="7499"/>
          <a:stretch/>
        </p:blipFill>
        <p:spPr>
          <a:xfrm>
            <a:off x="4906028" y="3992614"/>
            <a:ext cx="3297709" cy="2232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205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endParaRPr lang="en-US"/>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2BB9DAF0-0E99-FC4D-29C2-BBCB47D8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93" y="3802376"/>
            <a:ext cx="1005840" cy="100584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2" y="5085644"/>
            <a:ext cx="2188255" cy="914400"/>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67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1D50-8181-6F47-15E4-FA3F10439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DBE0A6-CE78-EF23-C851-812205228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4F59F-63F7-BC21-B8D2-42E656ADA27E}"/>
              </a:ext>
            </a:extLst>
          </p:cNvPr>
          <p:cNvSpPr>
            <a:spLocks noGrp="1"/>
          </p:cNvSpPr>
          <p:nvPr>
            <p:ph type="dt" sz="half" idx="10"/>
          </p:nvPr>
        </p:nvSpPr>
        <p:spPr/>
        <p:txBody>
          <a:bodyPr/>
          <a:lstStyle/>
          <a:p>
            <a:fld id="{A053F9CE-7BB2-4E88-80E7-AA02CE97F23F}" type="datetimeFigureOut">
              <a:rPr lang="en-US" smtClean="0"/>
              <a:t>11/1/2024</a:t>
            </a:fld>
            <a:endParaRPr lang="en-US"/>
          </a:p>
        </p:txBody>
      </p:sp>
      <p:sp>
        <p:nvSpPr>
          <p:cNvPr id="5" name="Footer Placeholder 4">
            <a:extLst>
              <a:ext uri="{FF2B5EF4-FFF2-40B4-BE49-F238E27FC236}">
                <a16:creationId xmlns:a16="http://schemas.microsoft.com/office/drawing/2014/main" id="{353D5300-339D-5261-E7CC-BE532BAF6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44360-5E6A-71B4-593B-C26FC0858C81}"/>
              </a:ext>
            </a:extLst>
          </p:cNvPr>
          <p:cNvSpPr>
            <a:spLocks noGrp="1"/>
          </p:cNvSpPr>
          <p:nvPr>
            <p:ph type="sldNum" sz="quarter" idx="12"/>
          </p:nvPr>
        </p:nvSpPr>
        <p:spPr/>
        <p:txBody>
          <a:bodyPr/>
          <a:lstStyle/>
          <a:p>
            <a:fld id="{8E048BE0-8411-443C-9B18-8E16DCA478EB}" type="slidenum">
              <a:rPr lang="en-US" smtClean="0"/>
              <a:t>‹#›</a:t>
            </a:fld>
            <a:endParaRPr lang="en-US"/>
          </a:p>
        </p:txBody>
      </p:sp>
    </p:spTree>
    <p:extLst>
      <p:ext uri="{BB962C8B-B14F-4D97-AF65-F5344CB8AC3E}">
        <p14:creationId xmlns:p14="http://schemas.microsoft.com/office/powerpoint/2010/main" val="317222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394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006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677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583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638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066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fld id="{A053F9CE-7BB2-4E88-80E7-AA02CE97F23F}" type="datetimeFigureOut">
              <a:rPr lang="en-US" smtClean="0"/>
              <a:t>11/1/2024</a:t>
            </a:fld>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8E048BE0-8411-443C-9B18-8E16DCA478EB}" type="slidenum">
              <a:rPr lang="en-US" smtClean="0"/>
              <a:t>‹#›</a:t>
            </a:fld>
            <a:endParaRPr lang="en-US"/>
          </a:p>
        </p:txBody>
      </p:sp>
    </p:spTree>
    <p:extLst>
      <p:ext uri="{BB962C8B-B14F-4D97-AF65-F5344CB8AC3E}">
        <p14:creationId xmlns:p14="http://schemas.microsoft.com/office/powerpoint/2010/main" val="251433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743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35000"/>
            <a:lum/>
            <a:extLst>
              <a:ext uri="{BEBA8EAE-BF5A-486C-A8C5-ECC9F3942E4B}">
                <a14:imgProps xmlns:a14="http://schemas.microsoft.com/office/drawing/2010/main">
                  <a14:imgLayer r:embed="rId19">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31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0.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video" Target="https://www.youtube.com/embed/MJvbtZthKUg?feature=oembed" TargetMode="Externa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9.pn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uWFwqQiwMNU?feature=oembed" TargetMode="Externa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5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hyperlink" Target="http://www.need.org/" TargetMode="External"/><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hyperlink" Target="https://www.energy.gov/eere/fuelcells/hydrogen-and-fuel-cell-technologies-office" TargetMode="External"/><Relationship Id="rId5" Type="http://schemas.openxmlformats.org/officeDocument/2006/relationships/hyperlink" Target="http://www.eia.gov/" TargetMode="External"/><Relationship Id="rId4" Type="http://schemas.openxmlformats.org/officeDocument/2006/relationships/hyperlink" Target="mailto:info@need.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17/06/relationships/model3d" Target="../media/model3d1.glb"/><Relationship Id="rId13"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17/06/relationships/model3d" Target="../media/model3d3.glb"/><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20.png"/><Relationship Id="rId5" Type="http://schemas.openxmlformats.org/officeDocument/2006/relationships/diagramQuickStyle" Target="../diagrams/quickStyle2.xml"/><Relationship Id="rId10" Type="http://schemas.microsoft.com/office/2017/06/relationships/model3d" Target="../media/model3d2.glb"/><Relationship Id="rId4" Type="http://schemas.openxmlformats.org/officeDocument/2006/relationships/diagramLayout" Target="../diagrams/layout2.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17/06/relationships/model3d" Target="../media/model3d4.glb"/><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diagramData" Target="../diagrams/data5.xml"/><Relationship Id="rId21" Type="http://schemas.openxmlformats.org/officeDocument/2006/relationships/image" Target="../media/image30.png"/><Relationship Id="rId7" Type="http://schemas.microsoft.com/office/2007/relationships/diagramDrawing" Target="../diagrams/drawing5.xml"/><Relationship Id="rId12" Type="http://schemas.microsoft.com/office/2017/06/relationships/model3d" Target="../media/model3d5.glb"/><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20" Type="http://schemas.microsoft.com/office/2017/06/relationships/model3d" Target="../media/model3d7.glb"/><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23.png"/><Relationship Id="rId5" Type="http://schemas.openxmlformats.org/officeDocument/2006/relationships/diagramQuickStyle" Target="../diagrams/quickStyle5.xml"/><Relationship Id="rId15" Type="http://schemas.openxmlformats.org/officeDocument/2006/relationships/image" Target="../media/image25.png"/><Relationship Id="rId10" Type="http://schemas.microsoft.com/office/2017/06/relationships/model3d" Target="../media/model3d2.glb"/><Relationship Id="rId19" Type="http://schemas.openxmlformats.org/officeDocument/2006/relationships/image" Target="../media/image29.png"/><Relationship Id="rId4" Type="http://schemas.openxmlformats.org/officeDocument/2006/relationships/diagramLayout" Target="../diagrams/layout5.xml"/><Relationship Id="rId9" Type="http://schemas.openxmlformats.org/officeDocument/2006/relationships/image" Target="../media/image22.png"/><Relationship Id="rId14" Type="http://schemas.microsoft.com/office/2017/06/relationships/model3d" Target="../media/model3d6.glb"/><Relationship Id="rId22"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diagramLayout" Target="../diagrams/layout7.xml"/><Relationship Id="rId3" Type="http://schemas.microsoft.com/office/2017/06/relationships/model3d" Target="../media/model3d8.glb"/><Relationship Id="rId7" Type="http://schemas.microsoft.com/office/2017/06/relationships/model3d" Target="../media/model3d10.glb"/><Relationship Id="rId12" Type="http://schemas.openxmlformats.org/officeDocument/2006/relationships/diagramData" Target="../diagrams/data7.xml"/><Relationship Id="rId2" Type="http://schemas.openxmlformats.org/officeDocument/2006/relationships/notesSlide" Target="../notesSlides/notesSlide8.xml"/><Relationship Id="rId16" Type="http://schemas.microsoft.com/office/2007/relationships/diagramDrawing" Target="../diagrams/drawing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png"/><Relationship Id="rId5" Type="http://schemas.microsoft.com/office/2017/06/relationships/model3d" Target="../media/model3d9.glb"/><Relationship Id="rId15" Type="http://schemas.openxmlformats.org/officeDocument/2006/relationships/diagramColors" Target="../diagrams/colors7.xml"/><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3DB7757-A05E-FA31-2DA2-584D80B0EE9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9340" r="21371"/>
          <a:stretch/>
        </p:blipFill>
        <p:spPr>
          <a:xfrm>
            <a:off x="235655" y="2678573"/>
            <a:ext cx="11720691" cy="2031431"/>
          </a:xfrm>
        </p:spPr>
      </p:pic>
      <p:sp>
        <p:nvSpPr>
          <p:cNvPr id="4" name="Title 3">
            <a:extLst>
              <a:ext uri="{FF2B5EF4-FFF2-40B4-BE49-F238E27FC236}">
                <a16:creationId xmlns:a16="http://schemas.microsoft.com/office/drawing/2014/main" id="{89FAC70E-E942-1C69-F65B-0DA49F8FB973}"/>
              </a:ext>
            </a:extLst>
          </p:cNvPr>
          <p:cNvSpPr>
            <a:spLocks noGrp="1"/>
          </p:cNvSpPr>
          <p:nvPr>
            <p:ph type="ctrTitle"/>
          </p:nvPr>
        </p:nvSpPr>
        <p:spPr/>
        <p:txBody>
          <a:bodyPr/>
          <a:lstStyle/>
          <a:p>
            <a:r>
              <a:rPr lang="en-US" dirty="0"/>
              <a:t>Hydrogen 101</a:t>
            </a:r>
          </a:p>
        </p:txBody>
      </p:sp>
      <p:sp>
        <p:nvSpPr>
          <p:cNvPr id="5" name="Subtitle 4">
            <a:extLst>
              <a:ext uri="{FF2B5EF4-FFF2-40B4-BE49-F238E27FC236}">
                <a16:creationId xmlns:a16="http://schemas.microsoft.com/office/drawing/2014/main" id="{39A2E625-4A8C-34AA-8370-E27A92FDCD00}"/>
              </a:ext>
            </a:extLst>
          </p:cNvPr>
          <p:cNvSpPr>
            <a:spLocks noGrp="1"/>
          </p:cNvSpPr>
          <p:nvPr>
            <p:ph type="subTitle" idx="1"/>
          </p:nvPr>
        </p:nvSpPr>
        <p:spPr/>
        <p:txBody>
          <a:bodyPr/>
          <a:lstStyle/>
          <a:p>
            <a:endParaRPr lang="en-US"/>
          </a:p>
        </p:txBody>
      </p:sp>
      <p:pic>
        <p:nvPicPr>
          <p:cNvPr id="10" name="Picture 9" descr="A pink light in a tube&#10;&#10;Description automatically generated">
            <a:extLst>
              <a:ext uri="{FF2B5EF4-FFF2-40B4-BE49-F238E27FC236}">
                <a16:creationId xmlns:a16="http://schemas.microsoft.com/office/drawing/2014/main" id="{9E15E7E8-4EE1-D208-1620-6A62268D5152}"/>
              </a:ext>
            </a:extLst>
          </p:cNvPr>
          <p:cNvPicPr>
            <a:picLocks noChangeAspect="1"/>
          </p:cNvPicPr>
          <p:nvPr/>
        </p:nvPicPr>
        <p:blipFill rotWithShape="1">
          <a:blip r:embed="rId4">
            <a:extLst>
              <a:ext uri="{28A0092B-C50C-407E-A947-70E740481C1C}">
                <a14:useLocalDpi xmlns:a14="http://schemas.microsoft.com/office/drawing/2010/main" val="0"/>
              </a:ext>
            </a:extLst>
          </a:blip>
          <a:srcRect l="34957" t="11379" r="37962" b="9296"/>
          <a:stretch/>
        </p:blipFill>
        <p:spPr>
          <a:xfrm rot="5400000">
            <a:off x="4913626" y="-4443672"/>
            <a:ext cx="2364748" cy="11720690"/>
          </a:xfrm>
          <a:prstGeom prst="rect">
            <a:avLst/>
          </a:prstGeom>
        </p:spPr>
      </p:pic>
    </p:spTree>
    <p:extLst>
      <p:ext uri="{BB962C8B-B14F-4D97-AF65-F5344CB8AC3E}">
        <p14:creationId xmlns:p14="http://schemas.microsoft.com/office/powerpoint/2010/main" val="209604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A1CF-F864-D5E4-DD43-2E5F151CBEDB}"/>
              </a:ext>
            </a:extLst>
          </p:cNvPr>
          <p:cNvSpPr>
            <a:spLocks noGrp="1"/>
          </p:cNvSpPr>
          <p:nvPr>
            <p:ph type="title"/>
          </p:nvPr>
        </p:nvSpPr>
        <p:spPr/>
        <p:txBody>
          <a:bodyPr/>
          <a:lstStyle/>
          <a:p>
            <a:r>
              <a:rPr lang="en-US" dirty="0"/>
              <a:t>Hydrogen As a Transportation Fuel in Combustion Engines</a:t>
            </a:r>
          </a:p>
        </p:txBody>
      </p:sp>
      <p:graphicFrame>
        <p:nvGraphicFramePr>
          <p:cNvPr id="4" name="Content Placeholder 3">
            <a:extLst>
              <a:ext uri="{FF2B5EF4-FFF2-40B4-BE49-F238E27FC236}">
                <a16:creationId xmlns:a16="http://schemas.microsoft.com/office/drawing/2014/main" id="{E71A1782-600C-B812-CF31-092EA7AF6E38}"/>
              </a:ext>
            </a:extLst>
          </p:cNvPr>
          <p:cNvGraphicFramePr>
            <a:graphicFrameLocks noGrp="1"/>
          </p:cNvGraphicFramePr>
          <p:nvPr>
            <p:ph idx="1"/>
            <p:extLst>
              <p:ext uri="{D42A27DB-BD31-4B8C-83A1-F6EECF244321}">
                <p14:modId xmlns:p14="http://schemas.microsoft.com/office/powerpoint/2010/main" val="3038383265"/>
              </p:ext>
            </p:extLst>
          </p:nvPr>
        </p:nvGraphicFramePr>
        <p:xfrm>
          <a:off x="-746096" y="1893922"/>
          <a:ext cx="865787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Online Media 4" title="Toyota's Hydrogen engine animation (Promo)">
            <a:hlinkClick r:id="" action="ppaction://media"/>
            <a:extLst>
              <a:ext uri="{FF2B5EF4-FFF2-40B4-BE49-F238E27FC236}">
                <a16:creationId xmlns:a16="http://schemas.microsoft.com/office/drawing/2014/main" id="{774CC30F-AD72-52A9-541F-10A1AD6DEAD4}"/>
              </a:ext>
            </a:extLst>
          </p:cNvPr>
          <p:cNvPicPr>
            <a:picLocks noRot="1" noChangeAspect="1"/>
          </p:cNvPicPr>
          <p:nvPr>
            <a:videoFile r:link="rId1"/>
          </p:nvPr>
        </p:nvPicPr>
        <p:blipFill>
          <a:blip r:embed="rId9"/>
          <a:stretch>
            <a:fillRect/>
          </a:stretch>
        </p:blipFill>
        <p:spPr>
          <a:xfrm>
            <a:off x="6964075" y="2713691"/>
            <a:ext cx="4799646" cy="2711800"/>
          </a:xfrm>
          <a:prstGeom prst="rect">
            <a:avLst/>
          </a:prstGeom>
        </p:spPr>
      </p:pic>
      <p:sp>
        <p:nvSpPr>
          <p:cNvPr id="6" name="TextBox 5">
            <a:extLst>
              <a:ext uri="{FF2B5EF4-FFF2-40B4-BE49-F238E27FC236}">
                <a16:creationId xmlns:a16="http://schemas.microsoft.com/office/drawing/2014/main" id="{776A8A1F-C243-9C53-F6E0-1C7D6B22A796}"/>
              </a:ext>
            </a:extLst>
          </p:cNvPr>
          <p:cNvSpPr txBox="1"/>
          <p:nvPr/>
        </p:nvSpPr>
        <p:spPr>
          <a:xfrm>
            <a:off x="6964075" y="5425491"/>
            <a:ext cx="4472609" cy="307777"/>
          </a:xfrm>
          <a:prstGeom prst="rect">
            <a:avLst/>
          </a:prstGeom>
          <a:noFill/>
        </p:spPr>
        <p:txBody>
          <a:bodyPr wrap="square" rtlCol="0">
            <a:spAutoFit/>
          </a:bodyPr>
          <a:lstStyle/>
          <a:p>
            <a:r>
              <a:rPr lang="en-US" sz="1400" i="1" dirty="0">
                <a:solidFill>
                  <a:schemeClr val="bg2">
                    <a:lumMod val="50000"/>
                  </a:schemeClr>
                </a:solidFill>
              </a:rPr>
              <a:t>Video Source: Toyota</a:t>
            </a:r>
          </a:p>
        </p:txBody>
      </p:sp>
    </p:spTree>
    <p:extLst>
      <p:ext uri="{BB962C8B-B14F-4D97-AF65-F5344CB8AC3E}">
        <p14:creationId xmlns:p14="http://schemas.microsoft.com/office/powerpoint/2010/main" val="211319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4EE5-F5D1-506C-8C96-79E1E2920964}"/>
              </a:ext>
            </a:extLst>
          </p:cNvPr>
          <p:cNvSpPr>
            <a:spLocks noGrp="1"/>
          </p:cNvSpPr>
          <p:nvPr>
            <p:ph type="title"/>
          </p:nvPr>
        </p:nvSpPr>
        <p:spPr/>
        <p:txBody>
          <a:bodyPr/>
          <a:lstStyle/>
          <a:p>
            <a:r>
              <a:rPr lang="en-US" dirty="0"/>
              <a:t>Hydrogen Fuel Cell Vehicles</a:t>
            </a:r>
          </a:p>
        </p:txBody>
      </p:sp>
      <p:sp>
        <p:nvSpPr>
          <p:cNvPr id="3" name="Content Placeholder 2">
            <a:extLst>
              <a:ext uri="{FF2B5EF4-FFF2-40B4-BE49-F238E27FC236}">
                <a16:creationId xmlns:a16="http://schemas.microsoft.com/office/drawing/2014/main" id="{44284179-D135-6966-530B-536C67A7CA73}"/>
              </a:ext>
            </a:extLst>
          </p:cNvPr>
          <p:cNvSpPr>
            <a:spLocks noGrp="1"/>
          </p:cNvSpPr>
          <p:nvPr>
            <p:ph sz="half" idx="1"/>
          </p:nvPr>
        </p:nvSpPr>
        <p:spPr/>
        <p:txBody>
          <a:bodyPr>
            <a:normAutofit fontScale="92500"/>
          </a:bodyPr>
          <a:lstStyle/>
          <a:p>
            <a:r>
              <a:rPr lang="en-US" dirty="0">
                <a:solidFill>
                  <a:schemeClr val="tx2"/>
                </a:solidFill>
              </a:rPr>
              <a:t>Run by an electric motor, similar to an EV</a:t>
            </a:r>
          </a:p>
          <a:p>
            <a:r>
              <a:rPr lang="en-US" dirty="0">
                <a:solidFill>
                  <a:schemeClr val="tx2"/>
                </a:solidFill>
              </a:rPr>
              <a:t>Use hydrogen and fuel cells rather than rechargeable batteries</a:t>
            </a:r>
          </a:p>
          <a:p>
            <a:r>
              <a:rPr lang="en-US" dirty="0">
                <a:solidFill>
                  <a:schemeClr val="tx2"/>
                </a:solidFill>
              </a:rPr>
              <a:t>Just as quiet as hybrids and EVs when running</a:t>
            </a:r>
          </a:p>
          <a:p>
            <a:r>
              <a:rPr lang="en-US" dirty="0">
                <a:solidFill>
                  <a:schemeClr val="tx2"/>
                </a:solidFill>
              </a:rPr>
              <a:t>Limited cargo space to get desired range</a:t>
            </a:r>
          </a:p>
          <a:p>
            <a:r>
              <a:rPr lang="en-US" dirty="0">
                <a:solidFill>
                  <a:schemeClr val="tx2"/>
                </a:solidFill>
              </a:rPr>
              <a:t>Limited range to keep cargo space</a:t>
            </a:r>
          </a:p>
        </p:txBody>
      </p:sp>
      <p:pic>
        <p:nvPicPr>
          <p:cNvPr id="6" name="Content Placeholder 5" descr="Diagram of a car with different components&#10;&#10;Description automatically generated">
            <a:extLst>
              <a:ext uri="{FF2B5EF4-FFF2-40B4-BE49-F238E27FC236}">
                <a16:creationId xmlns:a16="http://schemas.microsoft.com/office/drawing/2014/main" id="{0F881415-2F8E-FBDD-5108-933C86C9EC4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2169947"/>
            <a:ext cx="5583238" cy="3661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9452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920A-F5D3-6ADC-4EB5-9465B381D197}"/>
              </a:ext>
            </a:extLst>
          </p:cNvPr>
          <p:cNvSpPr>
            <a:spLocks noGrp="1"/>
          </p:cNvSpPr>
          <p:nvPr>
            <p:ph type="title"/>
          </p:nvPr>
        </p:nvSpPr>
        <p:spPr/>
        <p:txBody>
          <a:bodyPr/>
          <a:lstStyle/>
          <a:p>
            <a:r>
              <a:rPr lang="en-US" dirty="0"/>
              <a:t>Fuel Cells</a:t>
            </a:r>
          </a:p>
        </p:txBody>
      </p:sp>
      <p:grpSp>
        <p:nvGrpSpPr>
          <p:cNvPr id="11" name="Group 10">
            <a:extLst>
              <a:ext uri="{FF2B5EF4-FFF2-40B4-BE49-F238E27FC236}">
                <a16:creationId xmlns:a16="http://schemas.microsoft.com/office/drawing/2014/main" id="{06AFEC5F-DCDB-213A-F55F-67477D4F7D34}"/>
              </a:ext>
            </a:extLst>
          </p:cNvPr>
          <p:cNvGrpSpPr/>
          <p:nvPr/>
        </p:nvGrpSpPr>
        <p:grpSpPr>
          <a:xfrm>
            <a:off x="2361477" y="470452"/>
            <a:ext cx="8131651" cy="4202884"/>
            <a:chOff x="2741758" y="1690688"/>
            <a:chExt cx="8802328" cy="4791744"/>
          </a:xfrm>
        </p:grpSpPr>
        <p:pic>
          <p:nvPicPr>
            <p:cNvPr id="4" name="Picture 3" descr="Diagram of a diagram of a car battery&#10;&#10;Description automatically generated">
              <a:extLst>
                <a:ext uri="{FF2B5EF4-FFF2-40B4-BE49-F238E27FC236}">
                  <a16:creationId xmlns:a16="http://schemas.microsoft.com/office/drawing/2014/main" id="{5B7E3935-6E70-334B-C6D6-D340BA6CF70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1758" y="1690688"/>
              <a:ext cx="8802328" cy="4791744"/>
            </a:xfrm>
            <a:prstGeom prst="rect">
              <a:avLst/>
            </a:prstGeom>
          </p:spPr>
        </p:pic>
        <p:sp>
          <p:nvSpPr>
            <p:cNvPr id="5" name="TextBox 4">
              <a:extLst>
                <a:ext uri="{FF2B5EF4-FFF2-40B4-BE49-F238E27FC236}">
                  <a16:creationId xmlns:a16="http://schemas.microsoft.com/office/drawing/2014/main" id="{0E63F3CE-243C-B030-D5E5-353CCF99843B}"/>
                </a:ext>
              </a:extLst>
            </p:cNvPr>
            <p:cNvSpPr txBox="1"/>
            <p:nvPr/>
          </p:nvSpPr>
          <p:spPr>
            <a:xfrm>
              <a:off x="5705059" y="2392824"/>
              <a:ext cx="443947" cy="369332"/>
            </a:xfrm>
            <a:prstGeom prst="rect">
              <a:avLst/>
            </a:prstGeom>
            <a:noFill/>
          </p:spPr>
          <p:txBody>
            <a:bodyPr wrap="square" rtlCol="0">
              <a:spAutoFit/>
            </a:bodyPr>
            <a:lstStyle/>
            <a:p>
              <a:r>
                <a:rPr lang="en-US" dirty="0">
                  <a:latin typeface="Arial Narrow" panose="020B0606020202030204" pitchFamily="34" charset="0"/>
                </a:rPr>
                <a:t>e-</a:t>
              </a:r>
            </a:p>
          </p:txBody>
        </p:sp>
        <p:sp>
          <p:nvSpPr>
            <p:cNvPr id="6" name="TextBox 5">
              <a:extLst>
                <a:ext uri="{FF2B5EF4-FFF2-40B4-BE49-F238E27FC236}">
                  <a16:creationId xmlns:a16="http://schemas.microsoft.com/office/drawing/2014/main" id="{CEA43246-D292-7F3E-4A36-2FBFAEFDC2F4}"/>
                </a:ext>
              </a:extLst>
            </p:cNvPr>
            <p:cNvSpPr txBox="1"/>
            <p:nvPr/>
          </p:nvSpPr>
          <p:spPr>
            <a:xfrm>
              <a:off x="5705060" y="2100110"/>
              <a:ext cx="443947" cy="369332"/>
            </a:xfrm>
            <a:prstGeom prst="rect">
              <a:avLst/>
            </a:prstGeom>
            <a:noFill/>
          </p:spPr>
          <p:txBody>
            <a:bodyPr wrap="square" rtlCol="0">
              <a:spAutoFit/>
            </a:bodyPr>
            <a:lstStyle/>
            <a:p>
              <a:r>
                <a:rPr lang="en-US" dirty="0">
                  <a:latin typeface="Arial Narrow" panose="020B0606020202030204" pitchFamily="34" charset="0"/>
                </a:rPr>
                <a:t>e-</a:t>
              </a:r>
            </a:p>
          </p:txBody>
        </p:sp>
        <p:sp>
          <p:nvSpPr>
            <p:cNvPr id="7" name="TextBox 6">
              <a:extLst>
                <a:ext uri="{FF2B5EF4-FFF2-40B4-BE49-F238E27FC236}">
                  <a16:creationId xmlns:a16="http://schemas.microsoft.com/office/drawing/2014/main" id="{4C391697-3DC2-081A-9CDB-BB5B414ACAA7}"/>
                </a:ext>
              </a:extLst>
            </p:cNvPr>
            <p:cNvSpPr txBox="1"/>
            <p:nvPr/>
          </p:nvSpPr>
          <p:spPr>
            <a:xfrm>
              <a:off x="5874023" y="3180004"/>
              <a:ext cx="443947" cy="369332"/>
            </a:xfrm>
            <a:prstGeom prst="rect">
              <a:avLst/>
            </a:prstGeom>
            <a:noFill/>
          </p:spPr>
          <p:txBody>
            <a:bodyPr wrap="square" rtlCol="0">
              <a:spAutoFit/>
            </a:bodyPr>
            <a:lstStyle/>
            <a:p>
              <a:r>
                <a:rPr lang="en-US" dirty="0">
                  <a:latin typeface="Arial Narrow" panose="020B0606020202030204" pitchFamily="34" charset="0"/>
                </a:rPr>
                <a:t>e-</a:t>
              </a:r>
            </a:p>
          </p:txBody>
        </p:sp>
        <p:sp>
          <p:nvSpPr>
            <p:cNvPr id="8" name="TextBox 7">
              <a:extLst>
                <a:ext uri="{FF2B5EF4-FFF2-40B4-BE49-F238E27FC236}">
                  <a16:creationId xmlns:a16="http://schemas.microsoft.com/office/drawing/2014/main" id="{12899B0E-020E-34C8-7786-62C6E4AC1D34}"/>
                </a:ext>
              </a:extLst>
            </p:cNvPr>
            <p:cNvSpPr txBox="1"/>
            <p:nvPr/>
          </p:nvSpPr>
          <p:spPr>
            <a:xfrm>
              <a:off x="5874021" y="2971080"/>
              <a:ext cx="443947" cy="369332"/>
            </a:xfrm>
            <a:prstGeom prst="rect">
              <a:avLst/>
            </a:prstGeom>
            <a:noFill/>
          </p:spPr>
          <p:txBody>
            <a:bodyPr wrap="square" rtlCol="0">
              <a:spAutoFit/>
            </a:bodyPr>
            <a:lstStyle/>
            <a:p>
              <a:r>
                <a:rPr lang="en-US" dirty="0">
                  <a:latin typeface="Arial Narrow" panose="020B0606020202030204" pitchFamily="34" charset="0"/>
                </a:rPr>
                <a:t>e-</a:t>
              </a:r>
            </a:p>
          </p:txBody>
        </p:sp>
        <p:sp>
          <p:nvSpPr>
            <p:cNvPr id="9" name="TextBox 8">
              <a:extLst>
                <a:ext uri="{FF2B5EF4-FFF2-40B4-BE49-F238E27FC236}">
                  <a16:creationId xmlns:a16="http://schemas.microsoft.com/office/drawing/2014/main" id="{EF203A55-5950-02C6-3795-A4DE45A6D4CC}"/>
                </a:ext>
              </a:extLst>
            </p:cNvPr>
            <p:cNvSpPr txBox="1"/>
            <p:nvPr/>
          </p:nvSpPr>
          <p:spPr>
            <a:xfrm>
              <a:off x="5874025" y="3408604"/>
              <a:ext cx="443947" cy="369332"/>
            </a:xfrm>
            <a:prstGeom prst="rect">
              <a:avLst/>
            </a:prstGeom>
            <a:noFill/>
          </p:spPr>
          <p:txBody>
            <a:bodyPr wrap="square" rtlCol="0">
              <a:spAutoFit/>
            </a:bodyPr>
            <a:lstStyle/>
            <a:p>
              <a:r>
                <a:rPr lang="en-US" dirty="0">
                  <a:latin typeface="Arial Narrow" panose="020B0606020202030204" pitchFamily="34" charset="0"/>
                </a:rPr>
                <a:t>e-</a:t>
              </a:r>
            </a:p>
          </p:txBody>
        </p:sp>
        <p:sp>
          <p:nvSpPr>
            <p:cNvPr id="10" name="TextBox 9">
              <a:extLst>
                <a:ext uri="{FF2B5EF4-FFF2-40B4-BE49-F238E27FC236}">
                  <a16:creationId xmlns:a16="http://schemas.microsoft.com/office/drawing/2014/main" id="{2E6FFC94-CD5D-27A5-3856-D078676FFD85}"/>
                </a:ext>
              </a:extLst>
            </p:cNvPr>
            <p:cNvSpPr txBox="1"/>
            <p:nvPr/>
          </p:nvSpPr>
          <p:spPr>
            <a:xfrm>
              <a:off x="5874023" y="3617528"/>
              <a:ext cx="443947" cy="369332"/>
            </a:xfrm>
            <a:prstGeom prst="rect">
              <a:avLst/>
            </a:prstGeom>
            <a:noFill/>
          </p:spPr>
          <p:txBody>
            <a:bodyPr wrap="square" rtlCol="0">
              <a:spAutoFit/>
            </a:bodyPr>
            <a:lstStyle/>
            <a:p>
              <a:r>
                <a:rPr lang="en-US" dirty="0">
                  <a:latin typeface="Arial Narrow" panose="020B0606020202030204" pitchFamily="34" charset="0"/>
                </a:rPr>
                <a:t>e-</a:t>
              </a:r>
            </a:p>
          </p:txBody>
        </p:sp>
      </p:grpSp>
      <p:graphicFrame>
        <p:nvGraphicFramePr>
          <p:cNvPr id="12" name="Diagram 11">
            <a:extLst>
              <a:ext uri="{FF2B5EF4-FFF2-40B4-BE49-F238E27FC236}">
                <a16:creationId xmlns:a16="http://schemas.microsoft.com/office/drawing/2014/main" id="{DC304550-2CEC-100F-9F47-A7F54710E47A}"/>
              </a:ext>
            </a:extLst>
          </p:cNvPr>
          <p:cNvGraphicFramePr/>
          <p:nvPr>
            <p:extLst>
              <p:ext uri="{D42A27DB-BD31-4B8C-83A1-F6EECF244321}">
                <p14:modId xmlns:p14="http://schemas.microsoft.com/office/powerpoint/2010/main" val="3411613826"/>
              </p:ext>
            </p:extLst>
          </p:nvPr>
        </p:nvGraphicFramePr>
        <p:xfrm>
          <a:off x="198782" y="4927073"/>
          <a:ext cx="11794435" cy="1714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208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7460-2BC5-A103-5D36-1C2E6D0C3418}"/>
              </a:ext>
            </a:extLst>
          </p:cNvPr>
          <p:cNvSpPr>
            <a:spLocks noGrp="1"/>
          </p:cNvSpPr>
          <p:nvPr>
            <p:ph type="title"/>
          </p:nvPr>
        </p:nvSpPr>
        <p:spPr>
          <a:xfrm>
            <a:off x="838200" y="365125"/>
            <a:ext cx="10515600" cy="854075"/>
          </a:xfrm>
        </p:spPr>
        <p:txBody>
          <a:bodyPr/>
          <a:lstStyle/>
          <a:p>
            <a:r>
              <a:rPr lang="en-US" dirty="0"/>
              <a:t>Can Hydrogen </a:t>
            </a:r>
            <a:r>
              <a:rPr lang="en-US" i="1" dirty="0"/>
              <a:t>Really</a:t>
            </a:r>
            <a:r>
              <a:rPr lang="en-US" dirty="0"/>
              <a:t> Fuel Vehicles?</a:t>
            </a:r>
          </a:p>
        </p:txBody>
      </p:sp>
      <p:pic>
        <p:nvPicPr>
          <p:cNvPr id="3" name="Online Media 2" title="Is hydrogen the clean fuel of the future?">
            <a:hlinkClick r:id="" action="ppaction://media"/>
            <a:extLst>
              <a:ext uri="{FF2B5EF4-FFF2-40B4-BE49-F238E27FC236}">
                <a16:creationId xmlns:a16="http://schemas.microsoft.com/office/drawing/2014/main" id="{A7CCA403-40DF-3003-6C5A-B0514BBDE666}"/>
              </a:ext>
            </a:extLst>
          </p:cNvPr>
          <p:cNvPicPr>
            <a:picLocks noRot="1" noChangeAspect="1"/>
          </p:cNvPicPr>
          <p:nvPr>
            <a:videoFile r:link="rId1"/>
          </p:nvPr>
        </p:nvPicPr>
        <p:blipFill>
          <a:blip r:embed="rId4"/>
          <a:stretch>
            <a:fillRect/>
          </a:stretch>
        </p:blipFill>
        <p:spPr>
          <a:xfrm>
            <a:off x="1457842" y="1346437"/>
            <a:ext cx="9276316" cy="5241118"/>
          </a:xfrm>
          <a:prstGeom prst="rect">
            <a:avLst/>
          </a:prstGeom>
        </p:spPr>
      </p:pic>
    </p:spTree>
    <p:extLst>
      <p:ext uri="{BB962C8B-B14F-4D97-AF65-F5344CB8AC3E}">
        <p14:creationId xmlns:p14="http://schemas.microsoft.com/office/powerpoint/2010/main" val="28198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FD25-B62E-90BD-4861-292E38232F46}"/>
              </a:ext>
            </a:extLst>
          </p:cNvPr>
          <p:cNvSpPr>
            <a:spLocks noGrp="1"/>
          </p:cNvSpPr>
          <p:nvPr>
            <p:ph type="title"/>
          </p:nvPr>
        </p:nvSpPr>
        <p:spPr/>
        <p:txBody>
          <a:bodyPr/>
          <a:lstStyle/>
          <a:p>
            <a:r>
              <a:rPr lang="en-US" dirty="0"/>
              <a:t>Infrastructure Challenges</a:t>
            </a:r>
          </a:p>
        </p:txBody>
      </p:sp>
      <p:pic>
        <p:nvPicPr>
          <p:cNvPr id="4" name="Picture 3">
            <a:extLst>
              <a:ext uri="{FF2B5EF4-FFF2-40B4-BE49-F238E27FC236}">
                <a16:creationId xmlns:a16="http://schemas.microsoft.com/office/drawing/2014/main" id="{FF85AEFD-139D-4675-9616-D929A9C6040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59904" y="1470992"/>
            <a:ext cx="4999907" cy="308258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112A9E8-A466-CF82-DC84-C1295D0C8823}"/>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5275392" y="3140766"/>
            <a:ext cx="6362828" cy="30825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602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21CE86-E9D1-BA94-342D-1E934A07C2F0}"/>
              </a:ext>
            </a:extLst>
          </p:cNvPr>
          <p:cNvSpPr>
            <a:spLocks noGrp="1"/>
          </p:cNvSpPr>
          <p:nvPr>
            <p:ph type="title"/>
          </p:nvPr>
        </p:nvSpPr>
        <p:spPr>
          <a:xfrm>
            <a:off x="839788" y="457200"/>
            <a:ext cx="5064055" cy="1600200"/>
          </a:xfrm>
        </p:spPr>
        <p:txBody>
          <a:bodyPr/>
          <a:lstStyle/>
          <a:p>
            <a:r>
              <a:rPr lang="en-US" dirty="0"/>
              <a:t>For More Information</a:t>
            </a:r>
          </a:p>
        </p:txBody>
      </p:sp>
      <p:pic>
        <p:nvPicPr>
          <p:cNvPr id="8" name="Content Placeholder 7" descr="A cartoon of a water drop and various objects&#10;&#10;Description automatically generated">
            <a:extLst>
              <a:ext uri="{FF2B5EF4-FFF2-40B4-BE49-F238E27FC236}">
                <a16:creationId xmlns:a16="http://schemas.microsoft.com/office/drawing/2014/main" id="{572B5E78-A4F0-68E3-638C-C289F19AF6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1809" y="1522619"/>
            <a:ext cx="5141843" cy="5141843"/>
          </a:xfrm>
        </p:spPr>
      </p:pic>
      <p:sp>
        <p:nvSpPr>
          <p:cNvPr id="6" name="Text Placeholder 5">
            <a:extLst>
              <a:ext uri="{FF2B5EF4-FFF2-40B4-BE49-F238E27FC236}">
                <a16:creationId xmlns:a16="http://schemas.microsoft.com/office/drawing/2014/main" id="{17195DBA-E32B-CD03-ED3D-02BA3DB91B4D}"/>
              </a:ext>
            </a:extLst>
          </p:cNvPr>
          <p:cNvSpPr>
            <a:spLocks noGrp="1"/>
          </p:cNvSpPr>
          <p:nvPr>
            <p:ph type="body" sz="half" idx="2"/>
          </p:nvPr>
        </p:nvSpPr>
        <p:spPr/>
        <p:txBody>
          <a:bodyPr/>
          <a:lstStyle/>
          <a:p>
            <a:r>
              <a:rPr lang="en-US" sz="1800" b="1" dirty="0"/>
              <a:t>To reach NEED:</a:t>
            </a:r>
            <a:endParaRPr lang="en-US" sz="1800" b="1" dirty="0">
              <a:hlinkClick r:id="rId3"/>
            </a:endParaRPr>
          </a:p>
          <a:p>
            <a:r>
              <a:rPr lang="en-US" dirty="0">
                <a:hlinkClick r:id="rId3"/>
              </a:rPr>
              <a:t>www.need.org</a:t>
            </a:r>
            <a:endParaRPr lang="en-US" dirty="0"/>
          </a:p>
          <a:p>
            <a:r>
              <a:rPr lang="en-US" dirty="0">
                <a:hlinkClick r:id="rId4"/>
              </a:rPr>
              <a:t>info@need.org</a:t>
            </a:r>
            <a:endParaRPr lang="en-US" dirty="0"/>
          </a:p>
          <a:p>
            <a:r>
              <a:rPr lang="en-US" dirty="0"/>
              <a:t>(800) 875-5029</a:t>
            </a:r>
          </a:p>
          <a:p>
            <a:r>
              <a:rPr lang="en-US" sz="1800" b="1" dirty="0"/>
              <a:t>For more hydrogen information:</a:t>
            </a:r>
          </a:p>
          <a:p>
            <a:r>
              <a:rPr lang="en-US" dirty="0"/>
              <a:t>EIA – </a:t>
            </a:r>
            <a:r>
              <a:rPr lang="en-US" dirty="0">
                <a:hlinkClick r:id="rId5"/>
              </a:rPr>
              <a:t>www.eia.gov</a:t>
            </a:r>
            <a:endParaRPr lang="en-US" dirty="0"/>
          </a:p>
          <a:p>
            <a:r>
              <a:rPr lang="en-US" dirty="0"/>
              <a:t>DOE - </a:t>
            </a:r>
            <a:r>
              <a:rPr lang="en-US" dirty="0">
                <a:hlinkClick r:id="rId6"/>
              </a:rPr>
              <a:t>https://www.energy.gov/eere/fuelcells/hydrogen-and-fuel-cell-technologies-office</a:t>
            </a:r>
            <a:endParaRPr lang="en-US" dirty="0"/>
          </a:p>
          <a:p>
            <a:endParaRPr lang="en-US" dirty="0"/>
          </a:p>
        </p:txBody>
      </p:sp>
    </p:spTree>
    <p:extLst>
      <p:ext uri="{BB962C8B-B14F-4D97-AF65-F5344CB8AC3E}">
        <p14:creationId xmlns:p14="http://schemas.microsoft.com/office/powerpoint/2010/main" val="122506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0D3B-FDAA-BD96-AAD8-08EC40F75B38}"/>
              </a:ext>
            </a:extLst>
          </p:cNvPr>
          <p:cNvSpPr>
            <a:spLocks noGrp="1"/>
          </p:cNvSpPr>
          <p:nvPr>
            <p:ph type="title"/>
          </p:nvPr>
        </p:nvSpPr>
        <p:spPr/>
        <p:txBody>
          <a:bodyPr/>
          <a:lstStyle/>
          <a:p>
            <a:r>
              <a:rPr lang="en-US" dirty="0"/>
              <a:t>Properties of Hydrogen</a:t>
            </a:r>
          </a:p>
        </p:txBody>
      </p:sp>
      <p:graphicFrame>
        <p:nvGraphicFramePr>
          <p:cNvPr id="7" name="Content Placeholder 6">
            <a:extLst>
              <a:ext uri="{FF2B5EF4-FFF2-40B4-BE49-F238E27FC236}">
                <a16:creationId xmlns:a16="http://schemas.microsoft.com/office/drawing/2014/main" id="{2F05DA82-C690-07BF-21BB-4340F04F018A}"/>
              </a:ext>
            </a:extLst>
          </p:cNvPr>
          <p:cNvGraphicFramePr>
            <a:graphicFrameLocks noGrp="1"/>
          </p:cNvGraphicFramePr>
          <p:nvPr>
            <p:ph idx="1"/>
            <p:extLst>
              <p:ext uri="{D42A27DB-BD31-4B8C-83A1-F6EECF244321}">
                <p14:modId xmlns:p14="http://schemas.microsoft.com/office/powerpoint/2010/main" val="34612665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green circle with black lines around it&#10;&#10;Description automatically generated">
            <a:extLst>
              <a:ext uri="{FF2B5EF4-FFF2-40B4-BE49-F238E27FC236}">
                <a16:creationId xmlns:a16="http://schemas.microsoft.com/office/drawing/2014/main" id="{419AC39C-E69D-7D2D-0B4E-0766ECE8DF9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0539" y="143982"/>
            <a:ext cx="4890976" cy="1930305"/>
          </a:xfrm>
          <a:prstGeom prst="rect">
            <a:avLst/>
          </a:prstGeom>
        </p:spPr>
      </p:pic>
    </p:spTree>
    <p:extLst>
      <p:ext uri="{BB962C8B-B14F-4D97-AF65-F5344CB8AC3E}">
        <p14:creationId xmlns:p14="http://schemas.microsoft.com/office/powerpoint/2010/main" val="422693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29AF-03A9-6ADA-1D66-511F96E1A115}"/>
              </a:ext>
            </a:extLst>
          </p:cNvPr>
          <p:cNvSpPr>
            <a:spLocks noGrp="1"/>
          </p:cNvSpPr>
          <p:nvPr>
            <p:ph type="title"/>
          </p:nvPr>
        </p:nvSpPr>
        <p:spPr/>
        <p:txBody>
          <a:bodyPr/>
          <a:lstStyle/>
          <a:p>
            <a:r>
              <a:rPr lang="en-US" dirty="0"/>
              <a:t>Hydrogen Sources</a:t>
            </a:r>
          </a:p>
        </p:txBody>
      </p:sp>
      <p:graphicFrame>
        <p:nvGraphicFramePr>
          <p:cNvPr id="7" name="Content Placeholder 6">
            <a:extLst>
              <a:ext uri="{FF2B5EF4-FFF2-40B4-BE49-F238E27FC236}">
                <a16:creationId xmlns:a16="http://schemas.microsoft.com/office/drawing/2014/main" id="{99871EFE-F67C-2387-C280-2A3FCCAE2D2D}"/>
              </a:ext>
            </a:extLst>
          </p:cNvPr>
          <p:cNvGraphicFramePr>
            <a:graphicFrameLocks noGrp="1"/>
          </p:cNvGraphicFramePr>
          <p:nvPr>
            <p:ph sz="half" idx="1"/>
            <p:extLst>
              <p:ext uri="{D42A27DB-BD31-4B8C-83A1-F6EECF244321}">
                <p14:modId xmlns:p14="http://schemas.microsoft.com/office/powerpoint/2010/main" val="4016524691"/>
              </p:ext>
            </p:extLst>
          </p:nvPr>
        </p:nvGraphicFramePr>
        <p:xfrm>
          <a:off x="838199" y="1616149"/>
          <a:ext cx="5931195" cy="4560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am3d="http://schemas.microsoft.com/office/drawing/2017/model3d" Requires="am3d">
          <p:graphicFrame>
            <p:nvGraphicFramePr>
              <p:cNvPr id="5" name="3D Model 4">
                <a:extLst>
                  <a:ext uri="{FF2B5EF4-FFF2-40B4-BE49-F238E27FC236}">
                    <a16:creationId xmlns:a16="http://schemas.microsoft.com/office/drawing/2014/main" id="{5004A50E-76EF-C628-F5B4-5BD2CEAA2AC9}"/>
                  </a:ext>
                </a:extLst>
              </p:cNvPr>
              <p:cNvGraphicFramePr>
                <a:graphicFrameLocks noChangeAspect="1"/>
              </p:cNvGraphicFramePr>
              <p:nvPr>
                <p:extLst>
                  <p:ext uri="{D42A27DB-BD31-4B8C-83A1-F6EECF244321}">
                    <p14:modId xmlns:p14="http://schemas.microsoft.com/office/powerpoint/2010/main" val="51675354"/>
                  </p:ext>
                </p:extLst>
              </p:nvPr>
            </p:nvGraphicFramePr>
            <p:xfrm>
              <a:off x="8309025" y="365125"/>
              <a:ext cx="2214449" cy="1940619"/>
            </p:xfrm>
            <a:graphic>
              <a:graphicData uri="http://schemas.microsoft.com/office/drawing/2017/model3d">
                <am3d:model3d r:embed="rId8">
                  <am3d:spPr>
                    <a:xfrm>
                      <a:off x="0" y="0"/>
                      <a:ext cx="2214449" cy="1940619"/>
                    </a:xfrm>
                    <a:prstGeom prst="rect">
                      <a:avLst/>
                    </a:prstGeom>
                  </am3d:spPr>
                  <am3d:camera>
                    <am3d:pos x="0" y="0" z="72104816"/>
                    <am3d:up dx="0" dy="36000000" dz="0"/>
                    <am3d:lookAt x="0" y="0" z="0"/>
                    <am3d:perspective fov="2700000"/>
                  </am3d:camera>
                  <am3d:trans>
                    <am3d:meterPerModelUnit n="3815787" d="1000000"/>
                    <am3d:preTrans dx="31715763" dy="-5309916" dz="-27475145"/>
                    <am3d:scale>
                      <am3d:sx n="1000000" d="1000000"/>
                      <am3d:sy n="1000000" d="1000000"/>
                      <am3d:sz n="1000000" d="1000000"/>
                    </am3d:scale>
                    <am3d:rot ax="-1020721" ay="-295887" az="90382"/>
                    <am3d:postTrans dx="0" dy="0" dz="0"/>
                  </am3d:trans>
                  <am3d:raster rName="Office3DRenderer" rVer="16.0.8326">
                    <am3d:blip r:embed="rId9"/>
                  </am3d:raster>
                  <am3d:objViewport viewportSz="339295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a:extLst>
                  <a:ext uri="{FF2B5EF4-FFF2-40B4-BE49-F238E27FC236}">
                    <a16:creationId xmlns:a16="http://schemas.microsoft.com/office/drawing/2014/main" id="{5004A50E-76EF-C628-F5B4-5BD2CEAA2AC9}"/>
                  </a:ext>
                </a:extLst>
              </p:cNvPr>
              <p:cNvPicPr>
                <a:picLocks noGrp="1" noRot="1" noChangeAspect="1" noMove="1" noResize="1" noEditPoints="1" noAdjustHandles="1" noChangeArrowheads="1" noChangeShapeType="1" noCrop="1"/>
              </p:cNvPicPr>
              <p:nvPr/>
            </p:nvPicPr>
            <p:blipFill>
              <a:blip r:embed="rId9"/>
              <a:stretch>
                <a:fillRect/>
              </a:stretch>
            </p:blipFill>
            <p:spPr>
              <a:xfrm>
                <a:off x="8309025" y="365125"/>
                <a:ext cx="2214449" cy="194061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a:extLst>
                  <a:ext uri="{FF2B5EF4-FFF2-40B4-BE49-F238E27FC236}">
                    <a16:creationId xmlns:a16="http://schemas.microsoft.com/office/drawing/2014/main" id="{7FA9878E-E52B-C019-F41A-3DBA0DAF05E8}"/>
                  </a:ext>
                </a:extLst>
              </p:cNvPr>
              <p:cNvGraphicFramePr>
                <a:graphicFrameLocks noChangeAspect="1"/>
              </p:cNvGraphicFramePr>
              <p:nvPr>
                <p:extLst>
                  <p:ext uri="{D42A27DB-BD31-4B8C-83A1-F6EECF244321}">
                    <p14:modId xmlns:p14="http://schemas.microsoft.com/office/powerpoint/2010/main" val="3398011263"/>
                  </p:ext>
                </p:extLst>
              </p:nvPr>
            </p:nvGraphicFramePr>
            <p:xfrm>
              <a:off x="6096000" y="3052437"/>
              <a:ext cx="2987538" cy="3501320"/>
            </p:xfrm>
            <a:graphic>
              <a:graphicData uri="http://schemas.microsoft.com/office/drawing/2017/model3d">
                <am3d:model3d r:embed="rId10">
                  <am3d:spPr>
                    <a:xfrm>
                      <a:off x="0" y="0"/>
                      <a:ext cx="2987538" cy="3501320"/>
                    </a:xfrm>
                    <a:prstGeom prst="rect">
                      <a:avLst/>
                    </a:prstGeom>
                  </am3d:spPr>
                  <am3d:camera>
                    <am3d:pos x="0" y="0" z="80753159"/>
                    <am3d:up dx="0" dy="36000000" dz="0"/>
                    <am3d:lookAt x="0" y="0" z="0"/>
                    <am3d:perspective fov="2700000"/>
                  </am3d:camera>
                  <am3d:trans>
                    <am3d:meterPerModelUnit n="2159838" d="1000000"/>
                    <am3d:preTrans dx="9294729" dy="-3021591" dz="-11980273"/>
                    <am3d:scale>
                      <am3d:sx n="1000000" d="1000000"/>
                      <am3d:sy n="1000000" d="1000000"/>
                      <am3d:sz n="1000000" d="1000000"/>
                    </am3d:scale>
                    <am3d:rot ax="936018" ay="-256882" az="-71637"/>
                    <am3d:postTrans dx="0" dy="0" dz="0"/>
                  </am3d:trans>
                  <am3d:raster rName="Office3DRenderer" rVer="16.0.8326">
                    <am3d:blip r:embed="rId11"/>
                  </am3d:raster>
                  <am3d:objViewport viewportSz="673623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a:extLst>
                  <a:ext uri="{FF2B5EF4-FFF2-40B4-BE49-F238E27FC236}">
                    <a16:creationId xmlns:a16="http://schemas.microsoft.com/office/drawing/2014/main" id="{7FA9878E-E52B-C019-F41A-3DBA0DAF05E8}"/>
                  </a:ext>
                </a:extLst>
              </p:cNvPr>
              <p:cNvPicPr>
                <a:picLocks noGrp="1" noRot="1" noChangeAspect="1" noMove="1" noResize="1" noEditPoints="1" noAdjustHandles="1" noChangeArrowheads="1" noChangeShapeType="1" noCrop="1"/>
              </p:cNvPicPr>
              <p:nvPr/>
            </p:nvPicPr>
            <p:blipFill>
              <a:blip r:embed="rId11"/>
              <a:stretch>
                <a:fillRect/>
              </a:stretch>
            </p:blipFill>
            <p:spPr>
              <a:xfrm>
                <a:off x="6096000" y="3052437"/>
                <a:ext cx="2987538" cy="350132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FED78E51-D68A-9201-AC1B-51CE3C447D42}"/>
                  </a:ext>
                </a:extLst>
              </p:cNvPr>
              <p:cNvGraphicFramePr>
                <a:graphicFrameLocks noChangeAspect="1"/>
              </p:cNvGraphicFramePr>
              <p:nvPr>
                <p:extLst>
                  <p:ext uri="{D42A27DB-BD31-4B8C-83A1-F6EECF244321}">
                    <p14:modId xmlns:p14="http://schemas.microsoft.com/office/powerpoint/2010/main" val="1292569700"/>
                  </p:ext>
                </p:extLst>
              </p:nvPr>
            </p:nvGraphicFramePr>
            <p:xfrm>
              <a:off x="9620745" y="3052437"/>
              <a:ext cx="2074815" cy="2246130"/>
            </p:xfrm>
            <a:graphic>
              <a:graphicData uri="http://schemas.microsoft.com/office/drawing/2017/model3d">
                <am3d:model3d r:embed="rId12">
                  <am3d:spPr>
                    <a:xfrm>
                      <a:off x="0" y="0"/>
                      <a:ext cx="2074815" cy="2246130"/>
                    </a:xfrm>
                    <a:prstGeom prst="rect">
                      <a:avLst/>
                    </a:prstGeom>
                  </am3d:spPr>
                  <am3d:camera>
                    <am3d:pos x="0" y="0" z="77457243"/>
                    <am3d:up dx="0" dy="36000000" dz="0"/>
                    <am3d:lookAt x="0" y="0" z="0"/>
                    <am3d:perspective fov="2700000"/>
                  </am3d:camera>
                  <am3d:trans>
                    <am3d:meterPerModelUnit n="2862014" d="1000000"/>
                    <am3d:preTrans dx="-8390137" dy="2329494" dz="-24584286"/>
                    <am3d:scale>
                      <am3d:sx n="1000000" d="1000000"/>
                      <am3d:sy n="1000000" d="1000000"/>
                      <am3d:sz n="1000000" d="1000000"/>
                    </am3d:scale>
                    <am3d:rot ax="-7349777" ay="551318" az="844457"/>
                    <am3d:postTrans dx="0" dy="0" dz="0"/>
                  </am3d:trans>
                  <am3d:raster rName="Office3DRenderer" rVer="16.0.8326">
                    <am3d:blip r:embed="rId13"/>
                  </am3d:raster>
                  <am3d:objViewport viewportSz="45684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FED78E51-D68A-9201-AC1B-51CE3C447D42}"/>
                  </a:ext>
                </a:extLst>
              </p:cNvPr>
              <p:cNvPicPr>
                <a:picLocks noGrp="1" noRot="1" noChangeAspect="1" noMove="1" noResize="1" noEditPoints="1" noAdjustHandles="1" noChangeArrowheads="1" noChangeShapeType="1" noCrop="1"/>
              </p:cNvPicPr>
              <p:nvPr/>
            </p:nvPicPr>
            <p:blipFill>
              <a:blip r:embed="rId13"/>
              <a:stretch>
                <a:fillRect/>
              </a:stretch>
            </p:blipFill>
            <p:spPr>
              <a:xfrm>
                <a:off x="9620745" y="3052437"/>
                <a:ext cx="2074815" cy="2246130"/>
              </a:xfrm>
              <a:prstGeom prst="rect">
                <a:avLst/>
              </a:prstGeom>
            </p:spPr>
          </p:pic>
        </mc:Fallback>
      </mc:AlternateContent>
      <p:sp>
        <p:nvSpPr>
          <p:cNvPr id="3" name="TextBox 2">
            <a:extLst>
              <a:ext uri="{FF2B5EF4-FFF2-40B4-BE49-F238E27FC236}">
                <a16:creationId xmlns:a16="http://schemas.microsoft.com/office/drawing/2014/main" id="{74805996-A9B3-186D-375C-D58941216CEB}"/>
              </a:ext>
            </a:extLst>
          </p:cNvPr>
          <p:cNvSpPr txBox="1"/>
          <p:nvPr/>
        </p:nvSpPr>
        <p:spPr>
          <a:xfrm>
            <a:off x="9191065" y="1938161"/>
            <a:ext cx="1223683" cy="369332"/>
          </a:xfrm>
          <a:prstGeom prst="rect">
            <a:avLst/>
          </a:prstGeom>
          <a:noFill/>
        </p:spPr>
        <p:txBody>
          <a:bodyPr wrap="square" rtlCol="0">
            <a:spAutoFit/>
          </a:bodyPr>
          <a:lstStyle/>
          <a:p>
            <a:r>
              <a:rPr lang="en-US" dirty="0"/>
              <a:t>Water</a:t>
            </a:r>
          </a:p>
        </p:txBody>
      </p:sp>
      <p:sp>
        <p:nvSpPr>
          <p:cNvPr id="4" name="TextBox 3">
            <a:extLst>
              <a:ext uri="{FF2B5EF4-FFF2-40B4-BE49-F238E27FC236}">
                <a16:creationId xmlns:a16="http://schemas.microsoft.com/office/drawing/2014/main" id="{6447D443-5E02-2485-8C28-FC9170F50E41}"/>
              </a:ext>
            </a:extLst>
          </p:cNvPr>
          <p:cNvSpPr txBox="1"/>
          <p:nvPr/>
        </p:nvSpPr>
        <p:spPr>
          <a:xfrm>
            <a:off x="8192566" y="3990836"/>
            <a:ext cx="1223683" cy="369332"/>
          </a:xfrm>
          <a:prstGeom prst="rect">
            <a:avLst/>
          </a:prstGeom>
          <a:noFill/>
        </p:spPr>
        <p:txBody>
          <a:bodyPr wrap="square" rtlCol="0">
            <a:spAutoFit/>
          </a:bodyPr>
          <a:lstStyle/>
          <a:p>
            <a:r>
              <a:rPr lang="en-US" dirty="0"/>
              <a:t>Methane</a:t>
            </a:r>
          </a:p>
        </p:txBody>
      </p:sp>
      <p:sp>
        <p:nvSpPr>
          <p:cNvPr id="8" name="TextBox 7">
            <a:extLst>
              <a:ext uri="{FF2B5EF4-FFF2-40B4-BE49-F238E27FC236}">
                <a16:creationId xmlns:a16="http://schemas.microsoft.com/office/drawing/2014/main" id="{F911D293-3D86-A7B0-128A-0F778D53FB16}"/>
              </a:ext>
            </a:extLst>
          </p:cNvPr>
          <p:cNvSpPr txBox="1"/>
          <p:nvPr/>
        </p:nvSpPr>
        <p:spPr>
          <a:xfrm>
            <a:off x="10291482" y="5360895"/>
            <a:ext cx="1223683" cy="369332"/>
          </a:xfrm>
          <a:prstGeom prst="rect">
            <a:avLst/>
          </a:prstGeom>
          <a:noFill/>
        </p:spPr>
        <p:txBody>
          <a:bodyPr wrap="square" rtlCol="0">
            <a:spAutoFit/>
          </a:bodyPr>
          <a:lstStyle/>
          <a:p>
            <a:r>
              <a:rPr lang="en-US" dirty="0"/>
              <a:t>Ammonia</a:t>
            </a:r>
          </a:p>
        </p:txBody>
      </p:sp>
    </p:spTree>
    <p:extLst>
      <p:ext uri="{BB962C8B-B14F-4D97-AF65-F5344CB8AC3E}">
        <p14:creationId xmlns:p14="http://schemas.microsoft.com/office/powerpoint/2010/main" val="3303943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BAFC-1482-32FC-4903-8043BC46B42E}"/>
              </a:ext>
            </a:extLst>
          </p:cNvPr>
          <p:cNvSpPr>
            <a:spLocks noGrp="1"/>
          </p:cNvSpPr>
          <p:nvPr>
            <p:ph type="title"/>
          </p:nvPr>
        </p:nvSpPr>
        <p:spPr/>
        <p:txBody>
          <a:bodyPr/>
          <a:lstStyle/>
          <a:p>
            <a:r>
              <a:rPr lang="en-US" dirty="0"/>
              <a:t>Methods of Hydrogen Production</a:t>
            </a:r>
          </a:p>
        </p:txBody>
      </p:sp>
      <p:graphicFrame>
        <p:nvGraphicFramePr>
          <p:cNvPr id="4" name="Content Placeholder 3">
            <a:extLst>
              <a:ext uri="{FF2B5EF4-FFF2-40B4-BE49-F238E27FC236}">
                <a16:creationId xmlns:a16="http://schemas.microsoft.com/office/drawing/2014/main" id="{03F34BB7-4085-3693-FF4A-FE19BE3CD1B1}"/>
              </a:ext>
            </a:extLst>
          </p:cNvPr>
          <p:cNvGraphicFramePr>
            <a:graphicFrameLocks noGrp="1"/>
          </p:cNvGraphicFramePr>
          <p:nvPr>
            <p:ph idx="1"/>
            <p:extLst>
              <p:ext uri="{D42A27DB-BD31-4B8C-83A1-F6EECF244321}">
                <p14:modId xmlns:p14="http://schemas.microsoft.com/office/powerpoint/2010/main" val="15986137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67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F753-4109-B698-3A8F-DAF00A9AE5AB}"/>
              </a:ext>
            </a:extLst>
          </p:cNvPr>
          <p:cNvSpPr>
            <a:spLocks noGrp="1"/>
          </p:cNvSpPr>
          <p:nvPr>
            <p:ph type="title"/>
          </p:nvPr>
        </p:nvSpPr>
        <p:spPr/>
        <p:txBody>
          <a:bodyPr/>
          <a:lstStyle/>
          <a:p>
            <a:r>
              <a:rPr lang="en-US" dirty="0"/>
              <a:t>Taste the Rainbow</a:t>
            </a:r>
          </a:p>
        </p:txBody>
      </p:sp>
      <p:graphicFrame>
        <p:nvGraphicFramePr>
          <p:cNvPr id="4" name="Content Placeholder 3">
            <a:extLst>
              <a:ext uri="{FF2B5EF4-FFF2-40B4-BE49-F238E27FC236}">
                <a16:creationId xmlns:a16="http://schemas.microsoft.com/office/drawing/2014/main" id="{A32B9C85-E8ED-19A6-01D9-CE5D2529BB49}"/>
              </a:ext>
            </a:extLst>
          </p:cNvPr>
          <p:cNvGraphicFramePr>
            <a:graphicFrameLocks noGrp="1"/>
          </p:cNvGraphicFramePr>
          <p:nvPr>
            <p:ph idx="1"/>
            <p:extLst>
              <p:ext uri="{D42A27DB-BD31-4B8C-83A1-F6EECF244321}">
                <p14:modId xmlns:p14="http://schemas.microsoft.com/office/powerpoint/2010/main" val="3048827279"/>
              </p:ext>
            </p:extLst>
          </p:nvPr>
        </p:nvGraphicFramePr>
        <p:xfrm>
          <a:off x="301557" y="1394298"/>
          <a:ext cx="11588886" cy="5188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70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0784-E864-FB7F-796A-AFA2C850676B}"/>
              </a:ext>
            </a:extLst>
          </p:cNvPr>
          <p:cNvSpPr>
            <a:spLocks noGrp="1"/>
          </p:cNvSpPr>
          <p:nvPr>
            <p:ph type="title"/>
          </p:nvPr>
        </p:nvSpPr>
        <p:spPr/>
        <p:txBody>
          <a:bodyPr/>
          <a:lstStyle/>
          <a:p>
            <a:r>
              <a:rPr lang="en-US" dirty="0"/>
              <a:t>Steam Reforming</a:t>
            </a:r>
          </a:p>
        </p:txBody>
      </p:sp>
      <p:graphicFrame>
        <p:nvGraphicFramePr>
          <p:cNvPr id="12" name="Content Placeholder 11">
            <a:extLst>
              <a:ext uri="{FF2B5EF4-FFF2-40B4-BE49-F238E27FC236}">
                <a16:creationId xmlns:a16="http://schemas.microsoft.com/office/drawing/2014/main" id="{3070913C-5A3C-2E28-0C2D-E73945EA6575}"/>
              </a:ext>
            </a:extLst>
          </p:cNvPr>
          <p:cNvGraphicFramePr>
            <a:graphicFrameLocks noGrp="1"/>
          </p:cNvGraphicFramePr>
          <p:nvPr>
            <p:ph sz="half" idx="1"/>
            <p:extLst>
              <p:ext uri="{D42A27DB-BD31-4B8C-83A1-F6EECF244321}">
                <p14:modId xmlns:p14="http://schemas.microsoft.com/office/powerpoint/2010/main" val="3955675179"/>
              </p:ext>
            </p:extLst>
          </p:nvPr>
        </p:nvGraphicFramePr>
        <p:xfrm>
          <a:off x="838200" y="1486132"/>
          <a:ext cx="10976113" cy="2123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am3d="http://schemas.microsoft.com/office/drawing/2017/model3d" Requires="am3d">
          <p:graphicFrame>
            <p:nvGraphicFramePr>
              <p:cNvPr id="5" name="3D Model 4">
                <a:extLst>
                  <a:ext uri="{FF2B5EF4-FFF2-40B4-BE49-F238E27FC236}">
                    <a16:creationId xmlns:a16="http://schemas.microsoft.com/office/drawing/2014/main" id="{9F2D8588-002A-9B1C-DEFF-8A6AA4BF4A40}"/>
                  </a:ext>
                </a:extLst>
              </p:cNvPr>
              <p:cNvGraphicFramePr>
                <a:graphicFrameLocks noChangeAspect="1"/>
              </p:cNvGraphicFramePr>
              <p:nvPr>
                <p:extLst>
                  <p:ext uri="{D42A27DB-BD31-4B8C-83A1-F6EECF244321}">
                    <p14:modId xmlns:p14="http://schemas.microsoft.com/office/powerpoint/2010/main" val="2059789505"/>
                  </p:ext>
                </p:extLst>
              </p:nvPr>
            </p:nvGraphicFramePr>
            <p:xfrm>
              <a:off x="7586362" y="3837541"/>
              <a:ext cx="912122" cy="893120"/>
            </p:xfrm>
            <a:graphic>
              <a:graphicData uri="http://schemas.microsoft.com/office/drawing/2017/model3d">
                <am3d:model3d r:embed="rId8">
                  <am3d:spPr>
                    <a:xfrm>
                      <a:off x="0" y="0"/>
                      <a:ext cx="912122" cy="893120"/>
                    </a:xfrm>
                    <a:prstGeom prst="rect">
                      <a:avLst/>
                    </a:prstGeom>
                  </am3d:spPr>
                  <am3d:camera>
                    <am3d:pos x="0" y="0" z="54513585"/>
                    <am3d:up dx="0" dy="36000000" dz="0"/>
                    <am3d:lookAt x="0" y="0" z="0"/>
                    <am3d:perspective fov="2700000"/>
                  </am3d:camera>
                  <am3d:trans>
                    <am3d:meterPerModelUnit n="4755681" d="1000000"/>
                    <am3d:preTrans dx="31573046" dy="-21773544" dz="-34242732"/>
                    <am3d:scale>
                      <am3d:sx n="1000000" d="1000000"/>
                      <am3d:sy n="1000000" d="1000000"/>
                      <am3d:sz n="1000000" d="1000000"/>
                    </am3d:scale>
                    <am3d:rot ax="7184893" ay="-2161052" az="-8050991"/>
                    <am3d:postTrans dx="0" dy="0" dz="0"/>
                  </am3d:trans>
                  <am3d:raster rName="Office3DRenderer" rVer="16.0.8326">
                    <am3d:blip r:embed="rId9"/>
                  </am3d:raster>
                  <am3d:objViewport viewportSz="119716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a:extLst>
                  <a:ext uri="{FF2B5EF4-FFF2-40B4-BE49-F238E27FC236}">
                    <a16:creationId xmlns:a16="http://schemas.microsoft.com/office/drawing/2014/main" id="{9F2D8588-002A-9B1C-DEFF-8A6AA4BF4A40}"/>
                  </a:ext>
                </a:extLst>
              </p:cNvPr>
              <p:cNvPicPr>
                <a:picLocks noGrp="1" noRot="1" noChangeAspect="1" noMove="1" noResize="1" noEditPoints="1" noAdjustHandles="1" noChangeArrowheads="1" noChangeShapeType="1" noCrop="1"/>
              </p:cNvPicPr>
              <p:nvPr/>
            </p:nvPicPr>
            <p:blipFill>
              <a:blip r:embed="rId9"/>
              <a:stretch>
                <a:fillRect/>
              </a:stretch>
            </p:blipFill>
            <p:spPr>
              <a:xfrm>
                <a:off x="7586362" y="3837541"/>
                <a:ext cx="912122" cy="89312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a:extLst>
                  <a:ext uri="{FF2B5EF4-FFF2-40B4-BE49-F238E27FC236}">
                    <a16:creationId xmlns:a16="http://schemas.microsoft.com/office/drawing/2014/main" id="{C1CA01D5-16CC-538F-F81D-E1EC15672F2A}"/>
                  </a:ext>
                </a:extLst>
              </p:cNvPr>
              <p:cNvGraphicFramePr>
                <a:graphicFrameLocks noChangeAspect="1"/>
              </p:cNvGraphicFramePr>
              <p:nvPr>
                <p:extLst>
                  <p:ext uri="{D42A27DB-BD31-4B8C-83A1-F6EECF244321}">
                    <p14:modId xmlns:p14="http://schemas.microsoft.com/office/powerpoint/2010/main" val="879290525"/>
                  </p:ext>
                </p:extLst>
              </p:nvPr>
            </p:nvGraphicFramePr>
            <p:xfrm>
              <a:off x="409226" y="3468472"/>
              <a:ext cx="1523050" cy="1826395"/>
            </p:xfrm>
            <a:graphic>
              <a:graphicData uri="http://schemas.microsoft.com/office/drawing/2017/model3d">
                <am3d:model3d r:embed="rId10">
                  <am3d:spPr>
                    <a:xfrm>
                      <a:off x="0" y="0"/>
                      <a:ext cx="1523050" cy="1826395"/>
                    </a:xfrm>
                    <a:prstGeom prst="rect">
                      <a:avLst/>
                    </a:prstGeom>
                  </am3d:spPr>
                  <am3d:camera>
                    <am3d:pos x="0" y="0" z="80753159"/>
                    <am3d:up dx="0" dy="36000000" dz="0"/>
                    <am3d:lookAt x="0" y="0" z="0"/>
                    <am3d:perspective fov="2700000"/>
                  </am3d:camera>
                  <am3d:trans>
                    <am3d:meterPerModelUnit n="2159838" d="1000000"/>
                    <am3d:preTrans dx="9294729" dy="-3021591" dz="-11980273"/>
                    <am3d:scale>
                      <am3d:sx n="1000000" d="1000000"/>
                      <am3d:sy n="1000000" d="1000000"/>
                      <am3d:sz n="1000000" d="1000000"/>
                    </am3d:scale>
                    <am3d:rot ax="988717" ay="-139059" az="-41123"/>
                    <am3d:postTrans dx="0" dy="0" dz="0"/>
                  </am3d:trans>
                  <am3d:raster rName="Office3DRenderer" rVer="16.0.8326">
                    <am3d:blip r:embed="rId11"/>
                  </am3d:raster>
                  <am3d:objViewport viewportSz="349479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a:extLst>
                  <a:ext uri="{FF2B5EF4-FFF2-40B4-BE49-F238E27FC236}">
                    <a16:creationId xmlns:a16="http://schemas.microsoft.com/office/drawing/2014/main" id="{C1CA01D5-16CC-538F-F81D-E1EC15672F2A}"/>
                  </a:ext>
                </a:extLst>
              </p:cNvPr>
              <p:cNvPicPr>
                <a:picLocks noGrp="1" noRot="1" noChangeAspect="1" noMove="1" noResize="1" noEditPoints="1" noAdjustHandles="1" noChangeArrowheads="1" noChangeShapeType="1" noCrop="1"/>
              </p:cNvPicPr>
              <p:nvPr/>
            </p:nvPicPr>
            <p:blipFill>
              <a:blip r:embed="rId11"/>
              <a:stretch>
                <a:fillRect/>
              </a:stretch>
            </p:blipFill>
            <p:spPr>
              <a:xfrm>
                <a:off x="409226" y="3468472"/>
                <a:ext cx="1523050" cy="182639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0D7B65B8-1203-4F19-B22A-8F56F1A84F3C}"/>
                  </a:ext>
                </a:extLst>
              </p:cNvPr>
              <p:cNvGraphicFramePr>
                <a:graphicFrameLocks noChangeAspect="1"/>
              </p:cNvGraphicFramePr>
              <p:nvPr>
                <p:extLst>
                  <p:ext uri="{D42A27DB-BD31-4B8C-83A1-F6EECF244321}">
                    <p14:modId xmlns:p14="http://schemas.microsoft.com/office/powerpoint/2010/main" val="1369181088"/>
                  </p:ext>
                </p:extLst>
              </p:nvPr>
            </p:nvGraphicFramePr>
            <p:xfrm rot="980552">
              <a:off x="8002139" y="5333504"/>
              <a:ext cx="3013526" cy="998171"/>
            </p:xfrm>
            <a:graphic>
              <a:graphicData uri="http://schemas.microsoft.com/office/drawing/2017/model3d">
                <am3d:model3d r:embed="rId12">
                  <am3d:spPr>
                    <a:xfrm rot="980552">
                      <a:off x="0" y="0"/>
                      <a:ext cx="3013526" cy="998171"/>
                    </a:xfrm>
                    <a:prstGeom prst="rect">
                      <a:avLst/>
                    </a:prstGeom>
                  </am3d:spPr>
                  <am3d:camera>
                    <am3d:pos x="0" y="0" z="51200649"/>
                    <am3d:up dx="0" dy="36000000" dz="0"/>
                    <am3d:lookAt x="0" y="0" z="0"/>
                    <am3d:perspective fov="2700000"/>
                  </am3d:camera>
                  <am3d:trans>
                    <am3d:meterPerModelUnit n="1848936" d="1000000"/>
                    <am3d:preTrans dx="-8234359" dy="-4947942" dz="-13313074"/>
                    <am3d:scale>
                      <am3d:sx n="1000000" d="1000000"/>
                      <am3d:sy n="1000000" d="1000000"/>
                      <am3d:sz n="1000000" d="1000000"/>
                    </am3d:scale>
                    <am3d:rot ax="-1715497" ay="-386795" az="210106"/>
                    <am3d:postTrans dx="0" dy="0" dz="0"/>
                  </am3d:trans>
                  <am3d:raster rName="Office3DRenderer" rVer="16.0.8326">
                    <am3d:blip r:embed="rId13"/>
                  </am3d:raster>
                  <am3d:objViewport viewportSz="333674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0D7B65B8-1203-4F19-B22A-8F56F1A84F3C}"/>
                  </a:ext>
                </a:extLst>
              </p:cNvPr>
              <p:cNvPicPr>
                <a:picLocks noGrp="1" noRot="1" noChangeAspect="1" noMove="1" noResize="1" noEditPoints="1" noAdjustHandles="1" noChangeArrowheads="1" noChangeShapeType="1" noCrop="1"/>
              </p:cNvPicPr>
              <p:nvPr/>
            </p:nvPicPr>
            <p:blipFill>
              <a:blip r:embed="rId13"/>
              <a:stretch>
                <a:fillRect/>
              </a:stretch>
            </p:blipFill>
            <p:spPr>
              <a:xfrm rot="980552">
                <a:off x="8002139" y="5333504"/>
                <a:ext cx="3013526" cy="9981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a:extLst>
                  <a:ext uri="{FF2B5EF4-FFF2-40B4-BE49-F238E27FC236}">
                    <a16:creationId xmlns:a16="http://schemas.microsoft.com/office/drawing/2014/main" id="{5CC0B184-C78A-C9F8-039F-A5862631DBD1}"/>
                  </a:ext>
                </a:extLst>
              </p:cNvPr>
              <p:cNvGraphicFramePr>
                <a:graphicFrameLocks noChangeAspect="1"/>
              </p:cNvGraphicFramePr>
              <p:nvPr>
                <p:extLst>
                  <p:ext uri="{D42A27DB-BD31-4B8C-83A1-F6EECF244321}">
                    <p14:modId xmlns:p14="http://schemas.microsoft.com/office/powerpoint/2010/main" val="3255680785"/>
                  </p:ext>
                </p:extLst>
              </p:nvPr>
            </p:nvGraphicFramePr>
            <p:xfrm rot="1965301">
              <a:off x="8875241" y="3773224"/>
              <a:ext cx="2184744" cy="930890"/>
            </p:xfrm>
            <a:graphic>
              <a:graphicData uri="http://schemas.microsoft.com/office/drawing/2017/model3d">
                <am3d:model3d r:embed="rId14">
                  <am3d:spPr>
                    <a:xfrm rot="1965301">
                      <a:off x="0" y="0"/>
                      <a:ext cx="2184744" cy="930890"/>
                    </a:xfrm>
                    <a:prstGeom prst="rect">
                      <a:avLst/>
                    </a:prstGeom>
                  </am3d:spPr>
                  <am3d:camera>
                    <am3d:pos x="0" y="0" z="56192918"/>
                    <am3d:up dx="0" dy="36000000" dz="0"/>
                    <am3d:lookAt x="0" y="0" z="0"/>
                    <am3d:perspective fov="2700000"/>
                  </am3d:camera>
                  <am3d:trans>
                    <am3d:meterPerModelUnit n="2810471" d="1000000"/>
                    <am3d:preTrans dx="-21877463" dy="-7521106" dz="-20236500"/>
                    <am3d:scale>
                      <am3d:sx n="1000000" d="1000000"/>
                      <am3d:sy n="1000000" d="1000000"/>
                      <am3d:sz n="1000000" d="1000000"/>
                    </am3d:scale>
                    <am3d:rot ax="1318291" ay="-371498" az="-149490"/>
                    <am3d:postTrans dx="0" dy="0" dz="0"/>
                  </am3d:trans>
                  <am3d:raster rName="Office3DRenderer" rVer="16.0.8326">
                    <am3d:blip r:embed="rId15"/>
                  </am3d:raster>
                  <am3d:objViewport viewportSz="262169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a:extLst>
                  <a:ext uri="{FF2B5EF4-FFF2-40B4-BE49-F238E27FC236}">
                    <a16:creationId xmlns:a16="http://schemas.microsoft.com/office/drawing/2014/main" id="{5CC0B184-C78A-C9F8-039F-A5862631DBD1}"/>
                  </a:ext>
                </a:extLst>
              </p:cNvPr>
              <p:cNvPicPr>
                <a:picLocks noGrp="1" noRot="1" noChangeAspect="1" noMove="1" noResize="1" noEditPoints="1" noAdjustHandles="1" noChangeArrowheads="1" noChangeShapeType="1" noCrop="1"/>
              </p:cNvPicPr>
              <p:nvPr/>
            </p:nvPicPr>
            <p:blipFill>
              <a:blip r:embed="rId15"/>
              <a:stretch>
                <a:fillRect/>
              </a:stretch>
            </p:blipFill>
            <p:spPr>
              <a:xfrm rot="1965301">
                <a:off x="8875241" y="3773224"/>
                <a:ext cx="2184744" cy="93089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3" name="3D Model 12">
                <a:extLst>
                  <a:ext uri="{FF2B5EF4-FFF2-40B4-BE49-F238E27FC236}">
                    <a16:creationId xmlns:a16="http://schemas.microsoft.com/office/drawing/2014/main" id="{89EDA45B-58AE-4F7C-A2DA-54DBAFEA8A0B}"/>
                  </a:ext>
                </a:extLst>
              </p:cNvPr>
              <p:cNvGraphicFramePr>
                <a:graphicFrameLocks noChangeAspect="1"/>
              </p:cNvGraphicFramePr>
              <p:nvPr>
                <p:extLst>
                  <p:ext uri="{D42A27DB-BD31-4B8C-83A1-F6EECF244321}">
                    <p14:modId xmlns:p14="http://schemas.microsoft.com/office/powerpoint/2010/main" val="1071235533"/>
                  </p:ext>
                </p:extLst>
              </p:nvPr>
            </p:nvGraphicFramePr>
            <p:xfrm>
              <a:off x="6391457" y="4165331"/>
              <a:ext cx="1023779" cy="610965"/>
            </p:xfrm>
            <a:graphic>
              <a:graphicData uri="http://schemas.microsoft.com/office/drawing/2017/model3d">
                <am3d:model3d r:embed="rId8">
                  <am3d:spPr>
                    <a:xfrm>
                      <a:off x="0" y="0"/>
                      <a:ext cx="1023779" cy="610965"/>
                    </a:xfrm>
                    <a:prstGeom prst="rect">
                      <a:avLst/>
                    </a:prstGeom>
                  </am3d:spPr>
                  <am3d:camera>
                    <am3d:pos x="0" y="0" z="54513585"/>
                    <am3d:up dx="0" dy="36000000" dz="0"/>
                    <am3d:lookAt x="0" y="0" z="0"/>
                    <am3d:perspective fov="2700000"/>
                  </am3d:camera>
                  <am3d:trans>
                    <am3d:meterPerModelUnit n="4755681" d="1000000"/>
                    <am3d:preTrans dx="31573046" dy="-21773544" dz="-34242732"/>
                    <am3d:scale>
                      <am3d:sx n="1000000" d="1000000"/>
                      <am3d:sy n="1000000" d="1000000"/>
                      <am3d:sz n="1000000" d="1000000"/>
                    </am3d:scale>
                    <am3d:rot ax="2599004" ay="-953248" az="-868401"/>
                    <am3d:postTrans dx="0" dy="0" dz="0"/>
                  </am3d:trans>
                  <am3d:raster rName="Office3DRenderer" rVer="16.0.8326">
                    <am3d:blip r:embed="rId16"/>
                  </am3d:raster>
                  <am3d:objViewport viewportSz="119716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a:extLst>
                  <a:ext uri="{FF2B5EF4-FFF2-40B4-BE49-F238E27FC236}">
                    <a16:creationId xmlns:a16="http://schemas.microsoft.com/office/drawing/2014/main" id="{89EDA45B-58AE-4F7C-A2DA-54DBAFEA8A0B}"/>
                  </a:ext>
                </a:extLst>
              </p:cNvPr>
              <p:cNvPicPr>
                <a:picLocks noGrp="1" noRot="1" noChangeAspect="1" noMove="1" noResize="1" noEditPoints="1" noAdjustHandles="1" noChangeArrowheads="1" noChangeShapeType="1" noCrop="1"/>
              </p:cNvPicPr>
              <p:nvPr/>
            </p:nvPicPr>
            <p:blipFill>
              <a:blip r:embed="rId16"/>
              <a:stretch>
                <a:fillRect/>
              </a:stretch>
            </p:blipFill>
            <p:spPr>
              <a:xfrm>
                <a:off x="6391457" y="4165331"/>
                <a:ext cx="1023779" cy="61096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4" name="3D Model 13">
                <a:extLst>
                  <a:ext uri="{FF2B5EF4-FFF2-40B4-BE49-F238E27FC236}">
                    <a16:creationId xmlns:a16="http://schemas.microsoft.com/office/drawing/2014/main" id="{B508AFA2-D1F8-3ECE-C77E-E067BE8C2108}"/>
                  </a:ext>
                </a:extLst>
              </p:cNvPr>
              <p:cNvGraphicFramePr>
                <a:graphicFrameLocks noChangeAspect="1"/>
              </p:cNvGraphicFramePr>
              <p:nvPr>
                <p:extLst>
                  <p:ext uri="{D42A27DB-BD31-4B8C-83A1-F6EECF244321}">
                    <p14:modId xmlns:p14="http://schemas.microsoft.com/office/powerpoint/2010/main" val="1093260551"/>
                  </p:ext>
                </p:extLst>
              </p:nvPr>
            </p:nvGraphicFramePr>
            <p:xfrm>
              <a:off x="6997282" y="3545875"/>
              <a:ext cx="1045141" cy="665090"/>
            </p:xfrm>
            <a:graphic>
              <a:graphicData uri="http://schemas.microsoft.com/office/drawing/2017/model3d">
                <am3d:model3d r:embed="rId8">
                  <am3d:spPr>
                    <a:xfrm>
                      <a:off x="0" y="0"/>
                      <a:ext cx="1045141" cy="665090"/>
                    </a:xfrm>
                    <a:prstGeom prst="rect">
                      <a:avLst/>
                    </a:prstGeom>
                  </am3d:spPr>
                  <am3d:camera>
                    <am3d:pos x="0" y="0" z="54513585"/>
                    <am3d:up dx="0" dy="36000000" dz="0"/>
                    <am3d:lookAt x="0" y="0" z="0"/>
                    <am3d:perspective fov="2700000"/>
                  </am3d:camera>
                  <am3d:trans>
                    <am3d:meterPerModelUnit n="4755681" d="1000000"/>
                    <am3d:preTrans dx="31573046" dy="-21773544" dz="-34242732"/>
                    <am3d:scale>
                      <am3d:sx n="1000000" d="1000000"/>
                      <am3d:sy n="1000000" d="1000000"/>
                      <am3d:sz n="1000000" d="1000000"/>
                    </am3d:scale>
                    <am3d:rot ax="9218182" ay="-2278861" az="1017753"/>
                    <am3d:postTrans dx="0" dy="0" dz="0"/>
                  </am3d:trans>
                  <am3d:raster rName="Office3DRenderer" rVer="16.0.8326">
                    <am3d:blip r:embed="rId17"/>
                  </am3d:raster>
                  <am3d:objViewport viewportSz="11971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a:extLst>
                  <a:ext uri="{FF2B5EF4-FFF2-40B4-BE49-F238E27FC236}">
                    <a16:creationId xmlns:a16="http://schemas.microsoft.com/office/drawing/2014/main" id="{B508AFA2-D1F8-3ECE-C77E-E067BE8C2108}"/>
                  </a:ext>
                </a:extLst>
              </p:cNvPr>
              <p:cNvPicPr>
                <a:picLocks noGrp="1" noRot="1" noChangeAspect="1" noMove="1" noResize="1" noEditPoints="1" noAdjustHandles="1" noChangeArrowheads="1" noChangeShapeType="1" noCrop="1"/>
              </p:cNvPicPr>
              <p:nvPr/>
            </p:nvPicPr>
            <p:blipFill>
              <a:blip r:embed="rId17"/>
              <a:stretch>
                <a:fillRect/>
              </a:stretch>
            </p:blipFill>
            <p:spPr>
              <a:xfrm>
                <a:off x="6997282" y="3545875"/>
                <a:ext cx="1045141" cy="66509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5" name="3D Model 14">
                <a:extLst>
                  <a:ext uri="{FF2B5EF4-FFF2-40B4-BE49-F238E27FC236}">
                    <a16:creationId xmlns:a16="http://schemas.microsoft.com/office/drawing/2014/main" id="{762D1AC1-BFF0-2E50-F03F-7D4EC91E314E}"/>
                  </a:ext>
                </a:extLst>
              </p:cNvPr>
              <p:cNvGraphicFramePr>
                <a:graphicFrameLocks noChangeAspect="1"/>
              </p:cNvGraphicFramePr>
              <p:nvPr>
                <p:extLst>
                  <p:ext uri="{D42A27DB-BD31-4B8C-83A1-F6EECF244321}">
                    <p14:modId xmlns:p14="http://schemas.microsoft.com/office/powerpoint/2010/main" val="497055603"/>
                  </p:ext>
                </p:extLst>
              </p:nvPr>
            </p:nvGraphicFramePr>
            <p:xfrm rot="20540697">
              <a:off x="744893" y="5454321"/>
              <a:ext cx="2184741" cy="911893"/>
            </p:xfrm>
            <a:graphic>
              <a:graphicData uri="http://schemas.microsoft.com/office/drawing/2017/model3d">
                <am3d:model3d r:embed="rId14">
                  <am3d:spPr>
                    <a:xfrm rot="20540697">
                      <a:off x="0" y="0"/>
                      <a:ext cx="2184741" cy="911893"/>
                    </a:xfrm>
                    <a:prstGeom prst="rect">
                      <a:avLst/>
                    </a:prstGeom>
                  </am3d:spPr>
                  <am3d:camera>
                    <am3d:pos x="0" y="0" z="56192918"/>
                    <am3d:up dx="0" dy="36000000" dz="0"/>
                    <am3d:lookAt x="0" y="0" z="0"/>
                    <am3d:perspective fov="2700000"/>
                  </am3d:camera>
                  <am3d:trans>
                    <am3d:meterPerModelUnit n="2810471" d="1000000"/>
                    <am3d:preTrans dx="-21877463" dy="-7521106" dz="-20236500"/>
                    <am3d:scale>
                      <am3d:sx n="1000000" d="1000000"/>
                      <am3d:sy n="1000000" d="1000000"/>
                      <am3d:sz n="1000000" d="1000000"/>
                    </am3d:scale>
                    <am3d:rot ax="1367783" ay="-318817" az="-133731"/>
                    <am3d:postTrans dx="0" dy="0" dz="0"/>
                  </am3d:trans>
                  <am3d:raster rName="Office3DRenderer" rVer="16.0.8326">
                    <am3d:blip r:embed="rId18"/>
                  </am3d:raster>
                  <am3d:objViewport viewportSz="262168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5" name="3D Model 14">
                <a:extLst>
                  <a:ext uri="{FF2B5EF4-FFF2-40B4-BE49-F238E27FC236}">
                    <a16:creationId xmlns:a16="http://schemas.microsoft.com/office/drawing/2014/main" id="{762D1AC1-BFF0-2E50-F03F-7D4EC91E314E}"/>
                  </a:ext>
                </a:extLst>
              </p:cNvPr>
              <p:cNvPicPr>
                <a:picLocks noGrp="1" noRot="1" noChangeAspect="1" noMove="1" noResize="1" noEditPoints="1" noAdjustHandles="1" noChangeArrowheads="1" noChangeShapeType="1" noCrop="1"/>
              </p:cNvPicPr>
              <p:nvPr/>
            </p:nvPicPr>
            <p:blipFill>
              <a:blip r:embed="rId18"/>
              <a:stretch>
                <a:fillRect/>
              </a:stretch>
            </p:blipFill>
            <p:spPr>
              <a:xfrm rot="20540697">
                <a:off x="744893" y="5454321"/>
                <a:ext cx="2184741" cy="91189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7" name="3D Model 16">
                <a:extLst>
                  <a:ext uri="{FF2B5EF4-FFF2-40B4-BE49-F238E27FC236}">
                    <a16:creationId xmlns:a16="http://schemas.microsoft.com/office/drawing/2014/main" id="{12541DAB-3444-63E0-7D79-EB4A64A9052F}"/>
                  </a:ext>
                </a:extLst>
              </p:cNvPr>
              <p:cNvGraphicFramePr>
                <a:graphicFrameLocks noChangeAspect="1"/>
              </p:cNvGraphicFramePr>
              <p:nvPr>
                <p:extLst>
                  <p:ext uri="{D42A27DB-BD31-4B8C-83A1-F6EECF244321}">
                    <p14:modId xmlns:p14="http://schemas.microsoft.com/office/powerpoint/2010/main" val="3172434904"/>
                  </p:ext>
                </p:extLst>
              </p:nvPr>
            </p:nvGraphicFramePr>
            <p:xfrm rot="18669176">
              <a:off x="6721619" y="5590927"/>
              <a:ext cx="1023779" cy="610965"/>
            </p:xfrm>
            <a:graphic>
              <a:graphicData uri="http://schemas.microsoft.com/office/drawing/2017/model3d">
                <am3d:model3d r:embed="rId8">
                  <am3d:spPr>
                    <a:xfrm rot="18669176">
                      <a:off x="0" y="0"/>
                      <a:ext cx="1023779" cy="610965"/>
                    </a:xfrm>
                    <a:prstGeom prst="rect">
                      <a:avLst/>
                    </a:prstGeom>
                  </am3d:spPr>
                  <am3d:camera>
                    <am3d:pos x="0" y="0" z="54513585"/>
                    <am3d:up dx="0" dy="36000000" dz="0"/>
                    <am3d:lookAt x="0" y="0" z="0"/>
                    <am3d:perspective fov="2700000"/>
                  </am3d:camera>
                  <am3d:trans>
                    <am3d:meterPerModelUnit n="4755681" d="1000000"/>
                    <am3d:preTrans dx="31573046" dy="-21773544" dz="-34242732"/>
                    <am3d:scale>
                      <am3d:sx n="1000000" d="1000000"/>
                      <am3d:sy n="1000000" d="1000000"/>
                      <am3d:sz n="1000000" d="1000000"/>
                    </am3d:scale>
                    <am3d:rot ax="2599004" ay="-953248" az="-868401"/>
                    <am3d:postTrans dx="0" dy="0" dz="0"/>
                  </am3d:trans>
                  <am3d:raster rName="Office3DRenderer" rVer="16.0.8326">
                    <am3d:blip r:embed="rId19"/>
                  </am3d:raster>
                  <am3d:objViewport viewportSz="119716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7" name="3D Model 16">
                <a:extLst>
                  <a:ext uri="{FF2B5EF4-FFF2-40B4-BE49-F238E27FC236}">
                    <a16:creationId xmlns:a16="http://schemas.microsoft.com/office/drawing/2014/main" id="{12541DAB-3444-63E0-7D79-EB4A64A9052F}"/>
                  </a:ext>
                </a:extLst>
              </p:cNvPr>
              <p:cNvPicPr>
                <a:picLocks noGrp="1" noRot="1" noChangeAspect="1" noMove="1" noResize="1" noEditPoints="1" noAdjustHandles="1" noChangeArrowheads="1" noChangeShapeType="1" noCrop="1"/>
              </p:cNvPicPr>
              <p:nvPr/>
            </p:nvPicPr>
            <p:blipFill>
              <a:blip r:embed="rId19"/>
              <a:stretch>
                <a:fillRect/>
              </a:stretch>
            </p:blipFill>
            <p:spPr>
              <a:xfrm rot="18669176">
                <a:off x="6721619" y="5590927"/>
                <a:ext cx="1023779" cy="610965"/>
              </a:xfrm>
              <a:prstGeom prst="rect">
                <a:avLst/>
              </a:prstGeom>
            </p:spPr>
          </p:pic>
        </mc:Fallback>
      </mc:AlternateContent>
      <p:sp>
        <p:nvSpPr>
          <p:cNvPr id="18" name="Arrow: Right 17">
            <a:extLst>
              <a:ext uri="{FF2B5EF4-FFF2-40B4-BE49-F238E27FC236}">
                <a16:creationId xmlns:a16="http://schemas.microsoft.com/office/drawing/2014/main" id="{3E5DED67-607A-DF76-EFAF-F7BA5AFE00AE}"/>
              </a:ext>
            </a:extLst>
          </p:cNvPr>
          <p:cNvSpPr/>
          <p:nvPr/>
        </p:nvSpPr>
        <p:spPr>
          <a:xfrm>
            <a:off x="4545496" y="3955774"/>
            <a:ext cx="1775791" cy="4041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DB017D7-ECBD-81AB-B107-4817D18E22C6}"/>
              </a:ext>
            </a:extLst>
          </p:cNvPr>
          <p:cNvSpPr/>
          <p:nvPr/>
        </p:nvSpPr>
        <p:spPr>
          <a:xfrm>
            <a:off x="4879400" y="5603321"/>
            <a:ext cx="1775791" cy="4041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38156FE-09F7-A382-8379-1BC49BB0B6E8}"/>
              </a:ext>
            </a:extLst>
          </p:cNvPr>
          <p:cNvSpPr txBox="1"/>
          <p:nvPr/>
        </p:nvSpPr>
        <p:spPr>
          <a:xfrm>
            <a:off x="2103402" y="3706319"/>
            <a:ext cx="443475" cy="1200329"/>
          </a:xfrm>
          <a:prstGeom prst="rect">
            <a:avLst/>
          </a:prstGeom>
          <a:noFill/>
        </p:spPr>
        <p:txBody>
          <a:bodyPr wrap="square" rtlCol="0">
            <a:spAutoFit/>
          </a:bodyPr>
          <a:lstStyle/>
          <a:p>
            <a:r>
              <a:rPr lang="en-US" sz="7200" dirty="0"/>
              <a:t>+</a:t>
            </a:r>
          </a:p>
        </p:txBody>
      </p:sp>
      <p:sp>
        <p:nvSpPr>
          <p:cNvPr id="22" name="TextBox 21">
            <a:extLst>
              <a:ext uri="{FF2B5EF4-FFF2-40B4-BE49-F238E27FC236}">
                <a16:creationId xmlns:a16="http://schemas.microsoft.com/office/drawing/2014/main" id="{00F5736B-6887-3609-357B-A616FEB35A9A}"/>
              </a:ext>
            </a:extLst>
          </p:cNvPr>
          <p:cNvSpPr txBox="1"/>
          <p:nvPr/>
        </p:nvSpPr>
        <p:spPr>
          <a:xfrm>
            <a:off x="7655167" y="5508986"/>
            <a:ext cx="443475" cy="1200329"/>
          </a:xfrm>
          <a:prstGeom prst="rect">
            <a:avLst/>
          </a:prstGeom>
          <a:noFill/>
        </p:spPr>
        <p:txBody>
          <a:bodyPr wrap="square" rtlCol="0">
            <a:spAutoFit/>
          </a:bodyPr>
          <a:lstStyle/>
          <a:p>
            <a:r>
              <a:rPr lang="en-US" sz="7200" dirty="0"/>
              <a:t>+</a:t>
            </a:r>
          </a:p>
        </p:txBody>
      </p:sp>
      <p:sp>
        <p:nvSpPr>
          <p:cNvPr id="23" name="TextBox 22">
            <a:extLst>
              <a:ext uri="{FF2B5EF4-FFF2-40B4-BE49-F238E27FC236}">
                <a16:creationId xmlns:a16="http://schemas.microsoft.com/office/drawing/2014/main" id="{2AFA5FFC-BB72-F771-0F19-ED3966A4165E}"/>
              </a:ext>
            </a:extLst>
          </p:cNvPr>
          <p:cNvSpPr txBox="1"/>
          <p:nvPr/>
        </p:nvSpPr>
        <p:spPr>
          <a:xfrm>
            <a:off x="8501927" y="3638505"/>
            <a:ext cx="443475" cy="1200329"/>
          </a:xfrm>
          <a:prstGeom prst="rect">
            <a:avLst/>
          </a:prstGeom>
          <a:noFill/>
        </p:spPr>
        <p:txBody>
          <a:bodyPr wrap="square" rtlCol="0">
            <a:spAutoFit/>
          </a:bodyPr>
          <a:lstStyle/>
          <a:p>
            <a:r>
              <a:rPr lang="en-US" sz="7200" dirty="0"/>
              <a:t>+</a:t>
            </a:r>
          </a:p>
        </p:txBody>
      </p:sp>
      <p:sp>
        <p:nvSpPr>
          <p:cNvPr id="24" name="TextBox 23">
            <a:extLst>
              <a:ext uri="{FF2B5EF4-FFF2-40B4-BE49-F238E27FC236}">
                <a16:creationId xmlns:a16="http://schemas.microsoft.com/office/drawing/2014/main" id="{E428A52F-38DE-6C75-F28A-C38973CB4AC6}"/>
              </a:ext>
            </a:extLst>
          </p:cNvPr>
          <p:cNvSpPr txBox="1"/>
          <p:nvPr/>
        </p:nvSpPr>
        <p:spPr>
          <a:xfrm>
            <a:off x="2840181" y="5401716"/>
            <a:ext cx="443475" cy="1200329"/>
          </a:xfrm>
          <a:prstGeom prst="rect">
            <a:avLst/>
          </a:prstGeom>
          <a:noFill/>
        </p:spPr>
        <p:txBody>
          <a:bodyPr wrap="square" rtlCol="0">
            <a:spAutoFit/>
          </a:bodyPr>
          <a:lstStyle/>
          <a:p>
            <a:r>
              <a:rPr lang="en-US" sz="7200" dirty="0"/>
              <a:t>+</a:t>
            </a:r>
          </a:p>
        </p:txBody>
      </p:sp>
      <p:sp>
        <p:nvSpPr>
          <p:cNvPr id="25" name="TextBox 24">
            <a:extLst>
              <a:ext uri="{FF2B5EF4-FFF2-40B4-BE49-F238E27FC236}">
                <a16:creationId xmlns:a16="http://schemas.microsoft.com/office/drawing/2014/main" id="{5D7AD272-326B-E274-581A-243D888A8549}"/>
              </a:ext>
            </a:extLst>
          </p:cNvPr>
          <p:cNvSpPr txBox="1"/>
          <p:nvPr/>
        </p:nvSpPr>
        <p:spPr>
          <a:xfrm>
            <a:off x="1018712" y="4181334"/>
            <a:ext cx="576469" cy="461665"/>
          </a:xfrm>
          <a:prstGeom prst="rect">
            <a:avLst/>
          </a:prstGeom>
          <a:noFill/>
        </p:spPr>
        <p:txBody>
          <a:bodyPr wrap="square" rtlCol="0">
            <a:spAutoFit/>
          </a:bodyPr>
          <a:lstStyle/>
          <a:p>
            <a:r>
              <a:rPr lang="en-US" sz="2400" dirty="0">
                <a:solidFill>
                  <a:schemeClr val="accent4">
                    <a:lumMod val="20000"/>
                    <a:lumOff val="80000"/>
                  </a:schemeClr>
                </a:solidFill>
              </a:rPr>
              <a:t>C</a:t>
            </a:r>
          </a:p>
        </p:txBody>
      </p:sp>
      <p:sp>
        <p:nvSpPr>
          <p:cNvPr id="26" name="TextBox 25">
            <a:extLst>
              <a:ext uri="{FF2B5EF4-FFF2-40B4-BE49-F238E27FC236}">
                <a16:creationId xmlns:a16="http://schemas.microsoft.com/office/drawing/2014/main" id="{8A808FAC-7F04-2E16-F6E7-D6BBFEB11BB5}"/>
              </a:ext>
            </a:extLst>
          </p:cNvPr>
          <p:cNvSpPr txBox="1"/>
          <p:nvPr/>
        </p:nvSpPr>
        <p:spPr>
          <a:xfrm>
            <a:off x="9302820" y="5601756"/>
            <a:ext cx="576469" cy="461665"/>
          </a:xfrm>
          <a:prstGeom prst="rect">
            <a:avLst/>
          </a:prstGeom>
          <a:noFill/>
        </p:spPr>
        <p:txBody>
          <a:bodyPr wrap="square" rtlCol="0">
            <a:spAutoFit/>
          </a:bodyPr>
          <a:lstStyle/>
          <a:p>
            <a:r>
              <a:rPr lang="en-US" sz="2400" dirty="0">
                <a:solidFill>
                  <a:schemeClr val="accent4">
                    <a:lumMod val="20000"/>
                    <a:lumOff val="80000"/>
                  </a:schemeClr>
                </a:solidFill>
              </a:rPr>
              <a:t>C</a:t>
            </a:r>
          </a:p>
        </p:txBody>
      </p:sp>
      <p:sp>
        <p:nvSpPr>
          <p:cNvPr id="27" name="TextBox 26">
            <a:extLst>
              <a:ext uri="{FF2B5EF4-FFF2-40B4-BE49-F238E27FC236}">
                <a16:creationId xmlns:a16="http://schemas.microsoft.com/office/drawing/2014/main" id="{C4003A55-5D4E-E390-0FFE-521CC36665AA}"/>
              </a:ext>
            </a:extLst>
          </p:cNvPr>
          <p:cNvSpPr txBox="1"/>
          <p:nvPr/>
        </p:nvSpPr>
        <p:spPr>
          <a:xfrm>
            <a:off x="9314716" y="3690240"/>
            <a:ext cx="576469" cy="461665"/>
          </a:xfrm>
          <a:prstGeom prst="rect">
            <a:avLst/>
          </a:prstGeom>
          <a:noFill/>
        </p:spPr>
        <p:txBody>
          <a:bodyPr wrap="square" rtlCol="0">
            <a:spAutoFit/>
          </a:bodyPr>
          <a:lstStyle/>
          <a:p>
            <a:r>
              <a:rPr lang="en-US" sz="2400" dirty="0">
                <a:solidFill>
                  <a:schemeClr val="accent4">
                    <a:lumMod val="20000"/>
                    <a:lumOff val="80000"/>
                  </a:schemeClr>
                </a:solidFill>
              </a:rPr>
              <a:t>C</a:t>
            </a:r>
          </a:p>
        </p:txBody>
      </p:sp>
      <p:sp>
        <p:nvSpPr>
          <p:cNvPr id="28" name="TextBox 27">
            <a:extLst>
              <a:ext uri="{FF2B5EF4-FFF2-40B4-BE49-F238E27FC236}">
                <a16:creationId xmlns:a16="http://schemas.microsoft.com/office/drawing/2014/main" id="{E6D51DE9-C7D4-F867-AEB4-A5CC5DEC2D07}"/>
              </a:ext>
            </a:extLst>
          </p:cNvPr>
          <p:cNvSpPr txBox="1"/>
          <p:nvPr/>
        </p:nvSpPr>
        <p:spPr>
          <a:xfrm>
            <a:off x="1103012" y="5807901"/>
            <a:ext cx="576469" cy="461665"/>
          </a:xfrm>
          <a:prstGeom prst="rect">
            <a:avLst/>
          </a:prstGeom>
          <a:noFill/>
        </p:spPr>
        <p:txBody>
          <a:bodyPr wrap="square" rtlCol="0">
            <a:spAutoFit/>
          </a:bodyPr>
          <a:lstStyle/>
          <a:p>
            <a:r>
              <a:rPr lang="en-US" sz="2400" dirty="0">
                <a:solidFill>
                  <a:schemeClr val="accent4">
                    <a:lumMod val="20000"/>
                    <a:lumOff val="80000"/>
                  </a:schemeClr>
                </a:solidFill>
              </a:rPr>
              <a:t>C</a:t>
            </a:r>
          </a:p>
        </p:txBody>
      </p:sp>
      <mc:AlternateContent xmlns:mc="http://schemas.openxmlformats.org/markup-compatibility/2006">
        <mc:Choice xmlns:am3d="http://schemas.microsoft.com/office/drawing/2017/model3d" Requires="am3d">
          <p:graphicFrame>
            <p:nvGraphicFramePr>
              <p:cNvPr id="30" name="3D Model 29">
                <a:extLst>
                  <a:ext uri="{FF2B5EF4-FFF2-40B4-BE49-F238E27FC236}">
                    <a16:creationId xmlns:a16="http://schemas.microsoft.com/office/drawing/2014/main" id="{4F8E1335-B3E1-DC71-A58B-188D64D3245D}"/>
                  </a:ext>
                </a:extLst>
              </p:cNvPr>
              <p:cNvGraphicFramePr>
                <a:graphicFrameLocks noChangeAspect="1"/>
              </p:cNvGraphicFramePr>
              <p:nvPr>
                <p:extLst>
                  <p:ext uri="{D42A27DB-BD31-4B8C-83A1-F6EECF244321}">
                    <p14:modId xmlns:p14="http://schemas.microsoft.com/office/powerpoint/2010/main" val="147150861"/>
                  </p:ext>
                </p:extLst>
              </p:nvPr>
            </p:nvGraphicFramePr>
            <p:xfrm rot="20621204">
              <a:off x="2781374" y="3823391"/>
              <a:ext cx="1566982" cy="1073145"/>
            </p:xfrm>
            <a:graphic>
              <a:graphicData uri="http://schemas.microsoft.com/office/drawing/2017/model3d">
                <am3d:model3d r:embed="rId20">
                  <am3d:spPr>
                    <a:xfrm rot="20621204">
                      <a:off x="0" y="0"/>
                      <a:ext cx="1566982" cy="1073145"/>
                    </a:xfrm>
                    <a:prstGeom prst="rect">
                      <a:avLst/>
                    </a:prstGeom>
                  </am3d:spPr>
                  <am3d:camera>
                    <am3d:pos x="0" y="0" z="62588463"/>
                    <am3d:up dx="0" dy="36000000" dz="0"/>
                    <am3d:lookAt x="0" y="0" z="0"/>
                    <am3d:perspective fov="2700000"/>
                  </am3d:camera>
                  <am3d:trans>
                    <am3d:meterPerModelUnit n="2262771" d="1000000"/>
                    <am3d:preTrans dx="-3218248" dy="-350420" dz="-16292829"/>
                    <am3d:scale>
                      <am3d:sx n="1000000" d="1000000"/>
                      <am3d:sy n="1000000" d="1000000"/>
                      <am3d:sz n="1000000" d="1000000"/>
                    </am3d:scale>
                    <am3d:rot ax="-1039577" ay="81529" az="-25439"/>
                    <am3d:postTrans dx="0" dy="0" dz="0"/>
                  </am3d:trans>
                  <am3d:raster rName="Office3DRenderer" rVer="16.0.8326">
                    <am3d:blip r:embed="rId21"/>
                  </am3d:raster>
                  <am3d:objViewport viewportSz="204182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0" name="3D Model 29">
                <a:extLst>
                  <a:ext uri="{FF2B5EF4-FFF2-40B4-BE49-F238E27FC236}">
                    <a16:creationId xmlns:a16="http://schemas.microsoft.com/office/drawing/2014/main" id="{4F8E1335-B3E1-DC71-A58B-188D64D3245D}"/>
                  </a:ext>
                </a:extLst>
              </p:cNvPr>
              <p:cNvPicPr>
                <a:picLocks noGrp="1" noRot="1" noChangeAspect="1" noMove="1" noResize="1" noEditPoints="1" noAdjustHandles="1" noChangeArrowheads="1" noChangeShapeType="1" noCrop="1"/>
              </p:cNvPicPr>
              <p:nvPr/>
            </p:nvPicPr>
            <p:blipFill>
              <a:blip r:embed="rId21"/>
              <a:stretch>
                <a:fillRect/>
              </a:stretch>
            </p:blipFill>
            <p:spPr>
              <a:xfrm rot="20621204">
                <a:off x="2781374" y="3823391"/>
                <a:ext cx="1566982" cy="107314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1" name="3D Model 30">
                <a:extLst>
                  <a:ext uri="{FF2B5EF4-FFF2-40B4-BE49-F238E27FC236}">
                    <a16:creationId xmlns:a16="http://schemas.microsoft.com/office/drawing/2014/main" id="{6937546B-D5C8-459F-8B93-C7FA5A4CFC7C}"/>
                  </a:ext>
                </a:extLst>
              </p:cNvPr>
              <p:cNvGraphicFramePr>
                <a:graphicFrameLocks noChangeAspect="1"/>
              </p:cNvGraphicFramePr>
              <p:nvPr>
                <p:extLst>
                  <p:ext uri="{D42A27DB-BD31-4B8C-83A1-F6EECF244321}">
                    <p14:modId xmlns:p14="http://schemas.microsoft.com/office/powerpoint/2010/main" val="814354747"/>
                  </p:ext>
                </p:extLst>
              </p:nvPr>
            </p:nvGraphicFramePr>
            <p:xfrm rot="2609370">
              <a:off x="3281029" y="5227597"/>
              <a:ext cx="1699939" cy="978176"/>
            </p:xfrm>
            <a:graphic>
              <a:graphicData uri="http://schemas.microsoft.com/office/drawing/2017/model3d">
                <am3d:model3d r:embed="rId20">
                  <am3d:spPr>
                    <a:xfrm rot="2609370">
                      <a:off x="0" y="0"/>
                      <a:ext cx="1699939" cy="978176"/>
                    </a:xfrm>
                    <a:prstGeom prst="rect">
                      <a:avLst/>
                    </a:prstGeom>
                  </am3d:spPr>
                  <am3d:camera>
                    <am3d:pos x="0" y="0" z="62588463"/>
                    <am3d:up dx="0" dy="36000000" dz="0"/>
                    <am3d:lookAt x="0" y="0" z="0"/>
                    <am3d:perspective fov="2700000"/>
                  </am3d:camera>
                  <am3d:trans>
                    <am3d:meterPerModelUnit n="2262771" d="1000000"/>
                    <am3d:preTrans dx="-3218248" dy="-350420" dz="-16292829"/>
                    <am3d:scale>
                      <am3d:sx n="1000000" d="1000000"/>
                      <am3d:sy n="1000000" d="1000000"/>
                      <am3d:sz n="1000000" d="1000000"/>
                    </am3d:scale>
                    <am3d:rot ax="-2726521" ay="230495" az="-233555"/>
                    <am3d:postTrans dx="0" dy="0" dz="0"/>
                  </am3d:trans>
                  <am3d:raster rName="Office3DRenderer" rVer="16.0.8326">
                    <am3d:blip r:embed="rId22"/>
                  </am3d:raster>
                  <am3d:objViewport viewportSz="204182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1" name="3D Model 30">
                <a:extLst>
                  <a:ext uri="{FF2B5EF4-FFF2-40B4-BE49-F238E27FC236}">
                    <a16:creationId xmlns:a16="http://schemas.microsoft.com/office/drawing/2014/main" id="{6937546B-D5C8-459F-8B93-C7FA5A4CFC7C}"/>
                  </a:ext>
                </a:extLst>
              </p:cNvPr>
              <p:cNvPicPr>
                <a:picLocks noGrp="1" noRot="1" noChangeAspect="1" noMove="1" noResize="1" noEditPoints="1" noAdjustHandles="1" noChangeArrowheads="1" noChangeShapeType="1" noCrop="1"/>
              </p:cNvPicPr>
              <p:nvPr/>
            </p:nvPicPr>
            <p:blipFill>
              <a:blip r:embed="rId22"/>
              <a:stretch>
                <a:fillRect/>
              </a:stretch>
            </p:blipFill>
            <p:spPr>
              <a:xfrm rot="2609370">
                <a:off x="3281029" y="5227597"/>
                <a:ext cx="1699939" cy="978176"/>
              </a:xfrm>
              <a:prstGeom prst="rect">
                <a:avLst/>
              </a:prstGeom>
            </p:spPr>
          </p:pic>
        </mc:Fallback>
      </mc:AlternateContent>
      <p:sp>
        <p:nvSpPr>
          <p:cNvPr id="33" name="TextBox 32">
            <a:extLst>
              <a:ext uri="{FF2B5EF4-FFF2-40B4-BE49-F238E27FC236}">
                <a16:creationId xmlns:a16="http://schemas.microsoft.com/office/drawing/2014/main" id="{B10A2BA0-753C-FAE1-CB42-17E1E19F2EBA}"/>
              </a:ext>
            </a:extLst>
          </p:cNvPr>
          <p:cNvSpPr txBox="1"/>
          <p:nvPr/>
        </p:nvSpPr>
        <p:spPr>
          <a:xfrm>
            <a:off x="3309466" y="4026574"/>
            <a:ext cx="605825" cy="461665"/>
          </a:xfrm>
          <a:prstGeom prst="rect">
            <a:avLst/>
          </a:prstGeom>
          <a:noFill/>
        </p:spPr>
        <p:txBody>
          <a:bodyPr wrap="square" rtlCol="0">
            <a:spAutoFit/>
          </a:bodyPr>
          <a:lstStyle/>
          <a:p>
            <a:r>
              <a:rPr lang="en-US" sz="2400" dirty="0"/>
              <a:t>O</a:t>
            </a:r>
          </a:p>
        </p:txBody>
      </p:sp>
      <p:sp>
        <p:nvSpPr>
          <p:cNvPr id="34" name="TextBox 33">
            <a:extLst>
              <a:ext uri="{FF2B5EF4-FFF2-40B4-BE49-F238E27FC236}">
                <a16:creationId xmlns:a16="http://schemas.microsoft.com/office/drawing/2014/main" id="{474A6025-E956-8005-4F80-61F341FA3643}"/>
              </a:ext>
            </a:extLst>
          </p:cNvPr>
          <p:cNvSpPr txBox="1"/>
          <p:nvPr/>
        </p:nvSpPr>
        <p:spPr>
          <a:xfrm>
            <a:off x="10376910" y="5832588"/>
            <a:ext cx="605825" cy="461665"/>
          </a:xfrm>
          <a:prstGeom prst="rect">
            <a:avLst/>
          </a:prstGeom>
          <a:noFill/>
        </p:spPr>
        <p:txBody>
          <a:bodyPr wrap="square" rtlCol="0">
            <a:spAutoFit/>
          </a:bodyPr>
          <a:lstStyle/>
          <a:p>
            <a:r>
              <a:rPr lang="en-US" sz="2400" dirty="0"/>
              <a:t>O</a:t>
            </a:r>
          </a:p>
        </p:txBody>
      </p:sp>
      <p:sp>
        <p:nvSpPr>
          <p:cNvPr id="35" name="TextBox 34">
            <a:extLst>
              <a:ext uri="{FF2B5EF4-FFF2-40B4-BE49-F238E27FC236}">
                <a16:creationId xmlns:a16="http://schemas.microsoft.com/office/drawing/2014/main" id="{5265917B-1A4F-5C74-8400-28528B87FA5D}"/>
              </a:ext>
            </a:extLst>
          </p:cNvPr>
          <p:cNvSpPr txBox="1"/>
          <p:nvPr/>
        </p:nvSpPr>
        <p:spPr>
          <a:xfrm>
            <a:off x="8260374" y="5366675"/>
            <a:ext cx="605825" cy="461665"/>
          </a:xfrm>
          <a:prstGeom prst="rect">
            <a:avLst/>
          </a:prstGeom>
          <a:noFill/>
        </p:spPr>
        <p:txBody>
          <a:bodyPr wrap="square" rtlCol="0">
            <a:spAutoFit/>
          </a:bodyPr>
          <a:lstStyle/>
          <a:p>
            <a:r>
              <a:rPr lang="en-US" sz="2400" dirty="0"/>
              <a:t>O</a:t>
            </a:r>
          </a:p>
        </p:txBody>
      </p:sp>
      <p:sp>
        <p:nvSpPr>
          <p:cNvPr id="36" name="TextBox 35">
            <a:extLst>
              <a:ext uri="{FF2B5EF4-FFF2-40B4-BE49-F238E27FC236}">
                <a16:creationId xmlns:a16="http://schemas.microsoft.com/office/drawing/2014/main" id="{3A778899-9F4D-00D7-D45B-55430F93A89C}"/>
              </a:ext>
            </a:extLst>
          </p:cNvPr>
          <p:cNvSpPr txBox="1"/>
          <p:nvPr/>
        </p:nvSpPr>
        <p:spPr>
          <a:xfrm>
            <a:off x="10326699" y="4407121"/>
            <a:ext cx="605825" cy="461665"/>
          </a:xfrm>
          <a:prstGeom prst="rect">
            <a:avLst/>
          </a:prstGeom>
          <a:noFill/>
        </p:spPr>
        <p:txBody>
          <a:bodyPr wrap="square" rtlCol="0">
            <a:spAutoFit/>
          </a:bodyPr>
          <a:lstStyle/>
          <a:p>
            <a:r>
              <a:rPr lang="en-US" sz="2400" dirty="0"/>
              <a:t>O</a:t>
            </a:r>
          </a:p>
        </p:txBody>
      </p:sp>
      <p:sp>
        <p:nvSpPr>
          <p:cNvPr id="37" name="TextBox 36">
            <a:extLst>
              <a:ext uri="{FF2B5EF4-FFF2-40B4-BE49-F238E27FC236}">
                <a16:creationId xmlns:a16="http://schemas.microsoft.com/office/drawing/2014/main" id="{6349DDB1-3804-0F6E-F79E-39BA4EA218A2}"/>
              </a:ext>
            </a:extLst>
          </p:cNvPr>
          <p:cNvSpPr txBox="1"/>
          <p:nvPr/>
        </p:nvSpPr>
        <p:spPr>
          <a:xfrm>
            <a:off x="3959021" y="5421061"/>
            <a:ext cx="605825" cy="461665"/>
          </a:xfrm>
          <a:prstGeom prst="rect">
            <a:avLst/>
          </a:prstGeom>
          <a:noFill/>
        </p:spPr>
        <p:txBody>
          <a:bodyPr wrap="square" rtlCol="0">
            <a:spAutoFit/>
          </a:bodyPr>
          <a:lstStyle/>
          <a:p>
            <a:r>
              <a:rPr lang="en-US" sz="2400" dirty="0"/>
              <a:t>O</a:t>
            </a:r>
          </a:p>
        </p:txBody>
      </p:sp>
      <p:sp>
        <p:nvSpPr>
          <p:cNvPr id="38" name="TextBox 37">
            <a:extLst>
              <a:ext uri="{FF2B5EF4-FFF2-40B4-BE49-F238E27FC236}">
                <a16:creationId xmlns:a16="http://schemas.microsoft.com/office/drawing/2014/main" id="{99B8D865-0021-B8FA-9DF3-F6C8C90BC62F}"/>
              </a:ext>
            </a:extLst>
          </p:cNvPr>
          <p:cNvSpPr txBox="1"/>
          <p:nvPr/>
        </p:nvSpPr>
        <p:spPr>
          <a:xfrm>
            <a:off x="2277834" y="5485852"/>
            <a:ext cx="605825" cy="461665"/>
          </a:xfrm>
          <a:prstGeom prst="rect">
            <a:avLst/>
          </a:prstGeom>
          <a:noFill/>
        </p:spPr>
        <p:txBody>
          <a:bodyPr wrap="square" rtlCol="0">
            <a:spAutoFit/>
          </a:bodyPr>
          <a:lstStyle/>
          <a:p>
            <a:r>
              <a:rPr lang="en-US" sz="2400" dirty="0"/>
              <a:t>O</a:t>
            </a:r>
          </a:p>
        </p:txBody>
      </p:sp>
      <p:sp>
        <p:nvSpPr>
          <p:cNvPr id="39" name="TextBox 38">
            <a:extLst>
              <a:ext uri="{FF2B5EF4-FFF2-40B4-BE49-F238E27FC236}">
                <a16:creationId xmlns:a16="http://schemas.microsoft.com/office/drawing/2014/main" id="{E70158C3-7A5D-6AB3-CFDC-44D1D78C689E}"/>
              </a:ext>
            </a:extLst>
          </p:cNvPr>
          <p:cNvSpPr txBox="1"/>
          <p:nvPr/>
        </p:nvSpPr>
        <p:spPr>
          <a:xfrm>
            <a:off x="1341017" y="3425827"/>
            <a:ext cx="385042" cy="461665"/>
          </a:xfrm>
          <a:prstGeom prst="rect">
            <a:avLst/>
          </a:prstGeom>
          <a:noFill/>
        </p:spPr>
        <p:txBody>
          <a:bodyPr wrap="none" rtlCol="0">
            <a:spAutoFit/>
          </a:bodyPr>
          <a:lstStyle/>
          <a:p>
            <a:r>
              <a:rPr lang="en-US" sz="2400" dirty="0"/>
              <a:t>H</a:t>
            </a:r>
          </a:p>
        </p:txBody>
      </p:sp>
      <p:sp>
        <p:nvSpPr>
          <p:cNvPr id="40" name="TextBox 39">
            <a:extLst>
              <a:ext uri="{FF2B5EF4-FFF2-40B4-BE49-F238E27FC236}">
                <a16:creationId xmlns:a16="http://schemas.microsoft.com/office/drawing/2014/main" id="{E26FF80D-E4D7-3CF2-A6E7-2CC80F97C5D6}"/>
              </a:ext>
            </a:extLst>
          </p:cNvPr>
          <p:cNvSpPr txBox="1"/>
          <p:nvPr/>
        </p:nvSpPr>
        <p:spPr>
          <a:xfrm>
            <a:off x="848786" y="4782253"/>
            <a:ext cx="385042" cy="461665"/>
          </a:xfrm>
          <a:prstGeom prst="rect">
            <a:avLst/>
          </a:prstGeom>
          <a:noFill/>
        </p:spPr>
        <p:txBody>
          <a:bodyPr wrap="none" rtlCol="0">
            <a:spAutoFit/>
          </a:bodyPr>
          <a:lstStyle/>
          <a:p>
            <a:r>
              <a:rPr lang="en-US" sz="2400" dirty="0"/>
              <a:t>H</a:t>
            </a:r>
          </a:p>
        </p:txBody>
      </p:sp>
      <p:sp>
        <p:nvSpPr>
          <p:cNvPr id="41" name="TextBox 40">
            <a:extLst>
              <a:ext uri="{FF2B5EF4-FFF2-40B4-BE49-F238E27FC236}">
                <a16:creationId xmlns:a16="http://schemas.microsoft.com/office/drawing/2014/main" id="{439273F8-09AF-D540-6118-D70452C16B41}"/>
              </a:ext>
            </a:extLst>
          </p:cNvPr>
          <p:cNvSpPr txBox="1"/>
          <p:nvPr/>
        </p:nvSpPr>
        <p:spPr>
          <a:xfrm>
            <a:off x="437582" y="4064850"/>
            <a:ext cx="351378" cy="400110"/>
          </a:xfrm>
          <a:prstGeom prst="rect">
            <a:avLst/>
          </a:prstGeom>
          <a:noFill/>
        </p:spPr>
        <p:txBody>
          <a:bodyPr wrap="none" rtlCol="0">
            <a:spAutoFit/>
          </a:bodyPr>
          <a:lstStyle/>
          <a:p>
            <a:r>
              <a:rPr lang="en-US" sz="2000" dirty="0"/>
              <a:t>H</a:t>
            </a:r>
          </a:p>
        </p:txBody>
      </p:sp>
      <p:sp>
        <p:nvSpPr>
          <p:cNvPr id="42" name="TextBox 41">
            <a:extLst>
              <a:ext uri="{FF2B5EF4-FFF2-40B4-BE49-F238E27FC236}">
                <a16:creationId xmlns:a16="http://schemas.microsoft.com/office/drawing/2014/main" id="{97C6FFE3-986E-82CC-7FA1-7BA4821572B2}"/>
              </a:ext>
            </a:extLst>
          </p:cNvPr>
          <p:cNvSpPr txBox="1"/>
          <p:nvPr/>
        </p:nvSpPr>
        <p:spPr>
          <a:xfrm>
            <a:off x="1584652" y="4608001"/>
            <a:ext cx="385042" cy="461665"/>
          </a:xfrm>
          <a:prstGeom prst="rect">
            <a:avLst/>
          </a:prstGeom>
          <a:noFill/>
        </p:spPr>
        <p:txBody>
          <a:bodyPr wrap="none" rtlCol="0">
            <a:spAutoFit/>
          </a:bodyPr>
          <a:lstStyle/>
          <a:p>
            <a:r>
              <a:rPr lang="en-US" sz="2400" dirty="0"/>
              <a:t>H</a:t>
            </a:r>
          </a:p>
        </p:txBody>
      </p:sp>
      <p:sp>
        <p:nvSpPr>
          <p:cNvPr id="43" name="TextBox 42">
            <a:extLst>
              <a:ext uri="{FF2B5EF4-FFF2-40B4-BE49-F238E27FC236}">
                <a16:creationId xmlns:a16="http://schemas.microsoft.com/office/drawing/2014/main" id="{62F51809-5441-AC9C-EC6E-E1D35F956952}"/>
              </a:ext>
            </a:extLst>
          </p:cNvPr>
          <p:cNvSpPr txBox="1"/>
          <p:nvPr/>
        </p:nvSpPr>
        <p:spPr>
          <a:xfrm>
            <a:off x="3269264" y="5234301"/>
            <a:ext cx="385042" cy="461665"/>
          </a:xfrm>
          <a:prstGeom prst="rect">
            <a:avLst/>
          </a:prstGeom>
          <a:noFill/>
        </p:spPr>
        <p:txBody>
          <a:bodyPr wrap="none" rtlCol="0">
            <a:spAutoFit/>
          </a:bodyPr>
          <a:lstStyle/>
          <a:p>
            <a:r>
              <a:rPr lang="en-US" sz="2400" dirty="0"/>
              <a:t>H</a:t>
            </a:r>
          </a:p>
        </p:txBody>
      </p:sp>
      <p:sp>
        <p:nvSpPr>
          <p:cNvPr id="44" name="TextBox 43">
            <a:extLst>
              <a:ext uri="{FF2B5EF4-FFF2-40B4-BE49-F238E27FC236}">
                <a16:creationId xmlns:a16="http://schemas.microsoft.com/office/drawing/2014/main" id="{D11B2F14-B971-009E-7FDA-691F3E1F3270}"/>
              </a:ext>
            </a:extLst>
          </p:cNvPr>
          <p:cNvSpPr txBox="1"/>
          <p:nvPr/>
        </p:nvSpPr>
        <p:spPr>
          <a:xfrm>
            <a:off x="4204382" y="6140380"/>
            <a:ext cx="385042" cy="461665"/>
          </a:xfrm>
          <a:prstGeom prst="rect">
            <a:avLst/>
          </a:prstGeom>
          <a:noFill/>
        </p:spPr>
        <p:txBody>
          <a:bodyPr wrap="none" rtlCol="0">
            <a:spAutoFit/>
          </a:bodyPr>
          <a:lstStyle/>
          <a:p>
            <a:r>
              <a:rPr lang="en-US" sz="2400" dirty="0"/>
              <a:t>H</a:t>
            </a:r>
          </a:p>
        </p:txBody>
      </p:sp>
      <p:sp>
        <p:nvSpPr>
          <p:cNvPr id="45" name="TextBox 44">
            <a:extLst>
              <a:ext uri="{FF2B5EF4-FFF2-40B4-BE49-F238E27FC236}">
                <a16:creationId xmlns:a16="http://schemas.microsoft.com/office/drawing/2014/main" id="{74341D3A-D3FE-D367-3074-E4290DE53B60}"/>
              </a:ext>
            </a:extLst>
          </p:cNvPr>
          <p:cNvSpPr txBox="1"/>
          <p:nvPr/>
        </p:nvSpPr>
        <p:spPr>
          <a:xfrm>
            <a:off x="4043761" y="4274767"/>
            <a:ext cx="385042" cy="461665"/>
          </a:xfrm>
          <a:prstGeom prst="rect">
            <a:avLst/>
          </a:prstGeom>
          <a:noFill/>
        </p:spPr>
        <p:txBody>
          <a:bodyPr wrap="none" rtlCol="0">
            <a:spAutoFit/>
          </a:bodyPr>
          <a:lstStyle/>
          <a:p>
            <a:r>
              <a:rPr lang="en-US" sz="2400" dirty="0"/>
              <a:t>H</a:t>
            </a:r>
          </a:p>
        </p:txBody>
      </p:sp>
      <p:sp>
        <p:nvSpPr>
          <p:cNvPr id="46" name="TextBox 45">
            <a:extLst>
              <a:ext uri="{FF2B5EF4-FFF2-40B4-BE49-F238E27FC236}">
                <a16:creationId xmlns:a16="http://schemas.microsoft.com/office/drawing/2014/main" id="{2883647F-6D0D-4F0A-6A72-EB198DF09202}"/>
              </a:ext>
            </a:extLst>
          </p:cNvPr>
          <p:cNvSpPr txBox="1"/>
          <p:nvPr/>
        </p:nvSpPr>
        <p:spPr>
          <a:xfrm>
            <a:off x="2891758" y="4658086"/>
            <a:ext cx="385042" cy="461665"/>
          </a:xfrm>
          <a:prstGeom prst="rect">
            <a:avLst/>
          </a:prstGeom>
          <a:noFill/>
        </p:spPr>
        <p:txBody>
          <a:bodyPr wrap="none" rtlCol="0">
            <a:spAutoFit/>
          </a:bodyPr>
          <a:lstStyle/>
          <a:p>
            <a:r>
              <a:rPr lang="en-US" sz="2400" dirty="0"/>
              <a:t>H</a:t>
            </a:r>
          </a:p>
        </p:txBody>
      </p:sp>
      <p:sp>
        <p:nvSpPr>
          <p:cNvPr id="47" name="TextBox 46">
            <a:extLst>
              <a:ext uri="{FF2B5EF4-FFF2-40B4-BE49-F238E27FC236}">
                <a16:creationId xmlns:a16="http://schemas.microsoft.com/office/drawing/2014/main" id="{C5634D05-7DAE-7CFF-B0FA-7C12823945CA}"/>
              </a:ext>
            </a:extLst>
          </p:cNvPr>
          <p:cNvSpPr txBox="1"/>
          <p:nvPr/>
        </p:nvSpPr>
        <p:spPr>
          <a:xfrm>
            <a:off x="8020693" y="3875745"/>
            <a:ext cx="385042" cy="461665"/>
          </a:xfrm>
          <a:prstGeom prst="rect">
            <a:avLst/>
          </a:prstGeom>
          <a:noFill/>
        </p:spPr>
        <p:txBody>
          <a:bodyPr wrap="none" rtlCol="0">
            <a:spAutoFit/>
          </a:bodyPr>
          <a:lstStyle/>
          <a:p>
            <a:r>
              <a:rPr lang="en-US" sz="2400" dirty="0"/>
              <a:t>H</a:t>
            </a:r>
          </a:p>
        </p:txBody>
      </p:sp>
      <p:sp>
        <p:nvSpPr>
          <p:cNvPr id="48" name="TextBox 47">
            <a:extLst>
              <a:ext uri="{FF2B5EF4-FFF2-40B4-BE49-F238E27FC236}">
                <a16:creationId xmlns:a16="http://schemas.microsoft.com/office/drawing/2014/main" id="{E917CC18-A728-6EE6-7AE5-26645E548C9F}"/>
              </a:ext>
            </a:extLst>
          </p:cNvPr>
          <p:cNvSpPr txBox="1"/>
          <p:nvPr/>
        </p:nvSpPr>
        <p:spPr>
          <a:xfrm>
            <a:off x="7573540" y="3577858"/>
            <a:ext cx="385042" cy="461665"/>
          </a:xfrm>
          <a:prstGeom prst="rect">
            <a:avLst/>
          </a:prstGeom>
          <a:noFill/>
        </p:spPr>
        <p:txBody>
          <a:bodyPr wrap="none" rtlCol="0">
            <a:spAutoFit/>
          </a:bodyPr>
          <a:lstStyle/>
          <a:p>
            <a:r>
              <a:rPr lang="en-US" sz="2400" dirty="0"/>
              <a:t>H</a:t>
            </a:r>
          </a:p>
        </p:txBody>
      </p:sp>
      <p:sp>
        <p:nvSpPr>
          <p:cNvPr id="49" name="TextBox 48">
            <a:extLst>
              <a:ext uri="{FF2B5EF4-FFF2-40B4-BE49-F238E27FC236}">
                <a16:creationId xmlns:a16="http://schemas.microsoft.com/office/drawing/2014/main" id="{F5E7F7E9-4339-5429-12C6-FDFCAF09820E}"/>
              </a:ext>
            </a:extLst>
          </p:cNvPr>
          <p:cNvSpPr txBox="1"/>
          <p:nvPr/>
        </p:nvSpPr>
        <p:spPr>
          <a:xfrm>
            <a:off x="7120211" y="3708451"/>
            <a:ext cx="385042" cy="461665"/>
          </a:xfrm>
          <a:prstGeom prst="rect">
            <a:avLst/>
          </a:prstGeom>
          <a:noFill/>
        </p:spPr>
        <p:txBody>
          <a:bodyPr wrap="none" rtlCol="0">
            <a:spAutoFit/>
          </a:bodyPr>
          <a:lstStyle/>
          <a:p>
            <a:r>
              <a:rPr lang="en-US" sz="2400" dirty="0"/>
              <a:t>H</a:t>
            </a:r>
          </a:p>
        </p:txBody>
      </p:sp>
      <p:sp>
        <p:nvSpPr>
          <p:cNvPr id="50" name="TextBox 49">
            <a:extLst>
              <a:ext uri="{FF2B5EF4-FFF2-40B4-BE49-F238E27FC236}">
                <a16:creationId xmlns:a16="http://schemas.microsoft.com/office/drawing/2014/main" id="{7554CC2E-3FD9-1603-7F58-3065A2ADDF35}"/>
              </a:ext>
            </a:extLst>
          </p:cNvPr>
          <p:cNvSpPr txBox="1"/>
          <p:nvPr/>
        </p:nvSpPr>
        <p:spPr>
          <a:xfrm>
            <a:off x="6463849" y="4195001"/>
            <a:ext cx="385042" cy="461665"/>
          </a:xfrm>
          <a:prstGeom prst="rect">
            <a:avLst/>
          </a:prstGeom>
          <a:noFill/>
        </p:spPr>
        <p:txBody>
          <a:bodyPr wrap="none" rtlCol="0">
            <a:spAutoFit/>
          </a:bodyPr>
          <a:lstStyle/>
          <a:p>
            <a:r>
              <a:rPr lang="en-US" sz="2400" dirty="0"/>
              <a:t>H</a:t>
            </a:r>
          </a:p>
        </p:txBody>
      </p:sp>
      <p:sp>
        <p:nvSpPr>
          <p:cNvPr id="51" name="TextBox 50">
            <a:extLst>
              <a:ext uri="{FF2B5EF4-FFF2-40B4-BE49-F238E27FC236}">
                <a16:creationId xmlns:a16="http://schemas.microsoft.com/office/drawing/2014/main" id="{AFEE096E-4006-4A8A-1578-7C40B33D7260}"/>
              </a:ext>
            </a:extLst>
          </p:cNvPr>
          <p:cNvSpPr txBox="1"/>
          <p:nvPr/>
        </p:nvSpPr>
        <p:spPr>
          <a:xfrm>
            <a:off x="6994367" y="4332805"/>
            <a:ext cx="385042" cy="461665"/>
          </a:xfrm>
          <a:prstGeom prst="rect">
            <a:avLst/>
          </a:prstGeom>
          <a:noFill/>
        </p:spPr>
        <p:txBody>
          <a:bodyPr wrap="none" rtlCol="0">
            <a:spAutoFit/>
          </a:bodyPr>
          <a:lstStyle/>
          <a:p>
            <a:r>
              <a:rPr lang="en-US" sz="2400" dirty="0"/>
              <a:t>H</a:t>
            </a:r>
          </a:p>
        </p:txBody>
      </p:sp>
      <p:sp>
        <p:nvSpPr>
          <p:cNvPr id="52" name="TextBox 51">
            <a:extLst>
              <a:ext uri="{FF2B5EF4-FFF2-40B4-BE49-F238E27FC236}">
                <a16:creationId xmlns:a16="http://schemas.microsoft.com/office/drawing/2014/main" id="{24F111DC-4559-3E5C-6528-06FEB5FE50DA}"/>
              </a:ext>
            </a:extLst>
          </p:cNvPr>
          <p:cNvSpPr txBox="1"/>
          <p:nvPr/>
        </p:nvSpPr>
        <p:spPr>
          <a:xfrm>
            <a:off x="7647272" y="4241586"/>
            <a:ext cx="385042" cy="461665"/>
          </a:xfrm>
          <a:prstGeom prst="rect">
            <a:avLst/>
          </a:prstGeom>
          <a:noFill/>
        </p:spPr>
        <p:txBody>
          <a:bodyPr wrap="none" rtlCol="0">
            <a:spAutoFit/>
          </a:bodyPr>
          <a:lstStyle/>
          <a:p>
            <a:r>
              <a:rPr lang="en-US" sz="2400" dirty="0"/>
              <a:t>H</a:t>
            </a:r>
          </a:p>
        </p:txBody>
      </p:sp>
      <p:sp>
        <p:nvSpPr>
          <p:cNvPr id="53" name="TextBox 52">
            <a:extLst>
              <a:ext uri="{FF2B5EF4-FFF2-40B4-BE49-F238E27FC236}">
                <a16:creationId xmlns:a16="http://schemas.microsoft.com/office/drawing/2014/main" id="{A39317BC-576C-230A-2663-41FBDD15F214}"/>
              </a:ext>
            </a:extLst>
          </p:cNvPr>
          <p:cNvSpPr txBox="1"/>
          <p:nvPr/>
        </p:nvSpPr>
        <p:spPr>
          <a:xfrm>
            <a:off x="7278645" y="5485852"/>
            <a:ext cx="385042" cy="461665"/>
          </a:xfrm>
          <a:prstGeom prst="rect">
            <a:avLst/>
          </a:prstGeom>
          <a:noFill/>
        </p:spPr>
        <p:txBody>
          <a:bodyPr wrap="none" rtlCol="0">
            <a:spAutoFit/>
          </a:bodyPr>
          <a:lstStyle/>
          <a:p>
            <a:r>
              <a:rPr lang="en-US" sz="2400" dirty="0"/>
              <a:t>H</a:t>
            </a:r>
          </a:p>
        </p:txBody>
      </p:sp>
      <p:sp>
        <p:nvSpPr>
          <p:cNvPr id="54" name="TextBox 53">
            <a:extLst>
              <a:ext uri="{FF2B5EF4-FFF2-40B4-BE49-F238E27FC236}">
                <a16:creationId xmlns:a16="http://schemas.microsoft.com/office/drawing/2014/main" id="{1F703963-5003-2DA0-C6BA-6D8A14A22170}"/>
              </a:ext>
            </a:extLst>
          </p:cNvPr>
          <p:cNvSpPr txBox="1"/>
          <p:nvPr/>
        </p:nvSpPr>
        <p:spPr>
          <a:xfrm>
            <a:off x="6820199" y="5823998"/>
            <a:ext cx="385042" cy="461665"/>
          </a:xfrm>
          <a:prstGeom prst="rect">
            <a:avLst/>
          </a:prstGeom>
          <a:noFill/>
        </p:spPr>
        <p:txBody>
          <a:bodyPr wrap="none" rtlCol="0">
            <a:spAutoFit/>
          </a:bodyPr>
          <a:lstStyle/>
          <a:p>
            <a:r>
              <a:rPr lang="en-US" sz="2400" dirty="0"/>
              <a:t>H</a:t>
            </a:r>
          </a:p>
        </p:txBody>
      </p:sp>
      <p:cxnSp>
        <p:nvCxnSpPr>
          <p:cNvPr id="60" name="Straight Connector 59">
            <a:extLst>
              <a:ext uri="{FF2B5EF4-FFF2-40B4-BE49-F238E27FC236}">
                <a16:creationId xmlns:a16="http://schemas.microsoft.com/office/drawing/2014/main" id="{0F3F3668-2E55-137D-2CAE-D18D0E2B2EA9}"/>
              </a:ext>
            </a:extLst>
          </p:cNvPr>
          <p:cNvCxnSpPr>
            <a:cxnSpLocks/>
          </p:cNvCxnSpPr>
          <p:nvPr/>
        </p:nvCxnSpPr>
        <p:spPr>
          <a:xfrm>
            <a:off x="9591054" y="4608001"/>
            <a:ext cx="0" cy="56623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1612046-713D-8565-9D51-E7BD7FA639E4}"/>
              </a:ext>
            </a:extLst>
          </p:cNvPr>
          <p:cNvCxnSpPr>
            <a:cxnSpLocks/>
          </p:cNvCxnSpPr>
          <p:nvPr/>
        </p:nvCxnSpPr>
        <p:spPr>
          <a:xfrm flipH="1" flipV="1">
            <a:off x="1971336" y="5119751"/>
            <a:ext cx="7631614" cy="2474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EE87D13-AA50-DC73-CFAB-AFC2E50883A7}"/>
              </a:ext>
            </a:extLst>
          </p:cNvPr>
          <p:cNvCxnSpPr/>
          <p:nvPr/>
        </p:nvCxnSpPr>
        <p:spPr>
          <a:xfrm>
            <a:off x="1969694" y="5095008"/>
            <a:ext cx="0" cy="326053"/>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76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0071-388C-2537-A27A-82C667E756B7}"/>
              </a:ext>
            </a:extLst>
          </p:cNvPr>
          <p:cNvSpPr>
            <a:spLocks noGrp="1"/>
          </p:cNvSpPr>
          <p:nvPr>
            <p:ph type="title"/>
          </p:nvPr>
        </p:nvSpPr>
        <p:spPr/>
        <p:txBody>
          <a:bodyPr/>
          <a:lstStyle/>
          <a:p>
            <a:r>
              <a:rPr lang="en-US" dirty="0"/>
              <a:t>Electrolysis of Water</a:t>
            </a:r>
          </a:p>
        </p:txBody>
      </p:sp>
      <p:graphicFrame>
        <p:nvGraphicFramePr>
          <p:cNvPr id="4" name="Content Placeholder 3">
            <a:extLst>
              <a:ext uri="{FF2B5EF4-FFF2-40B4-BE49-F238E27FC236}">
                <a16:creationId xmlns:a16="http://schemas.microsoft.com/office/drawing/2014/main" id="{2FFE55B3-1325-2D18-0677-2F87D302BBEC}"/>
              </a:ext>
            </a:extLst>
          </p:cNvPr>
          <p:cNvGraphicFramePr>
            <a:graphicFrameLocks noGrp="1"/>
          </p:cNvGraphicFramePr>
          <p:nvPr>
            <p:ph idx="1"/>
            <p:extLst>
              <p:ext uri="{D42A27DB-BD31-4B8C-83A1-F6EECF244321}">
                <p14:modId xmlns:p14="http://schemas.microsoft.com/office/powerpoint/2010/main" val="440663817"/>
              </p:ext>
            </p:extLst>
          </p:nvPr>
        </p:nvGraphicFramePr>
        <p:xfrm>
          <a:off x="838200" y="662609"/>
          <a:ext cx="10515600" cy="5830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903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471C-164C-C651-917F-9982B2CCD717}"/>
              </a:ext>
            </a:extLst>
          </p:cNvPr>
          <p:cNvSpPr>
            <a:spLocks noGrp="1"/>
          </p:cNvSpPr>
          <p:nvPr>
            <p:ph type="title"/>
          </p:nvPr>
        </p:nvSpPr>
        <p:spPr/>
        <p:txBody>
          <a:bodyPr/>
          <a:lstStyle/>
          <a:p>
            <a:r>
              <a:rPr lang="en-US" dirty="0"/>
              <a:t>Ammonia as a Hydrogen Carrier</a:t>
            </a:r>
          </a:p>
        </p:txBody>
      </p:sp>
      <mc:AlternateContent xmlns:mc="http://schemas.openxmlformats.org/markup-compatibility/2006">
        <mc:Choice xmlns:am3d="http://schemas.microsoft.com/office/drawing/2017/model3d" Requires="am3d">
          <p:graphicFrame>
            <p:nvGraphicFramePr>
              <p:cNvPr id="6" name="3D Model 5">
                <a:extLst>
                  <a:ext uri="{FF2B5EF4-FFF2-40B4-BE49-F238E27FC236}">
                    <a16:creationId xmlns:a16="http://schemas.microsoft.com/office/drawing/2014/main" id="{85899855-6315-55C6-8AB4-998FA6DD5D03}"/>
                  </a:ext>
                </a:extLst>
              </p:cNvPr>
              <p:cNvGraphicFramePr>
                <a:graphicFrameLocks noChangeAspect="1"/>
              </p:cNvGraphicFramePr>
              <p:nvPr>
                <p:extLst>
                  <p:ext uri="{D42A27DB-BD31-4B8C-83A1-F6EECF244321}">
                    <p14:modId xmlns:p14="http://schemas.microsoft.com/office/powerpoint/2010/main" val="1177127936"/>
                  </p:ext>
                </p:extLst>
              </p:nvPr>
            </p:nvGraphicFramePr>
            <p:xfrm>
              <a:off x="441499" y="4562506"/>
              <a:ext cx="1408717" cy="1599083"/>
            </p:xfrm>
            <a:graphic>
              <a:graphicData uri="http://schemas.microsoft.com/office/drawing/2017/model3d">
                <am3d:model3d r:embed="rId3">
                  <am3d:spPr>
                    <a:xfrm>
                      <a:off x="0" y="0"/>
                      <a:ext cx="1408717" cy="1599083"/>
                    </a:xfrm>
                    <a:prstGeom prst="rect">
                      <a:avLst/>
                    </a:prstGeom>
                  </am3d:spPr>
                  <am3d:camera>
                    <am3d:pos x="0" y="0" z="77457243"/>
                    <am3d:up dx="0" dy="36000000" dz="0"/>
                    <am3d:lookAt x="0" y="0" z="0"/>
                    <am3d:perspective fov="2700000"/>
                  </am3d:camera>
                  <am3d:trans>
                    <am3d:meterPerModelUnit n="2862014" d="1000000"/>
                    <am3d:preTrans dx="-8390137" dy="2329494" dz="-24584286"/>
                    <am3d:scale>
                      <am3d:sx n="1000000" d="1000000"/>
                      <am3d:sy n="1000000" d="1000000"/>
                      <am3d:sz n="1000000" d="1000000"/>
                    </am3d:scale>
                    <am3d:rot ax="-6380902" ay="825924" az="2342895"/>
                    <am3d:postTrans dx="0" dy="0" dz="0"/>
                  </am3d:trans>
                  <am3d:raster rName="Office3DRenderer" rVer="16.0.8326">
                    <am3d:blip r:embed="rId4"/>
                  </am3d:raster>
                  <am3d:objViewport viewportSz="279839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a:extLst>
                  <a:ext uri="{FF2B5EF4-FFF2-40B4-BE49-F238E27FC236}">
                    <a16:creationId xmlns:a16="http://schemas.microsoft.com/office/drawing/2014/main" id="{85899855-6315-55C6-8AB4-998FA6DD5D03}"/>
                  </a:ext>
                </a:extLst>
              </p:cNvPr>
              <p:cNvPicPr>
                <a:picLocks noGrp="1" noRot="1" noChangeAspect="1" noMove="1" noResize="1" noEditPoints="1" noAdjustHandles="1" noChangeArrowheads="1" noChangeShapeType="1" noCrop="1"/>
              </p:cNvPicPr>
              <p:nvPr/>
            </p:nvPicPr>
            <p:blipFill>
              <a:blip r:embed="rId4"/>
              <a:stretch>
                <a:fillRect/>
              </a:stretch>
            </p:blipFill>
            <p:spPr>
              <a:xfrm>
                <a:off x="441499" y="4562506"/>
                <a:ext cx="1408717" cy="15990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Model 6">
                <a:extLst>
                  <a:ext uri="{FF2B5EF4-FFF2-40B4-BE49-F238E27FC236}">
                    <a16:creationId xmlns:a16="http://schemas.microsoft.com/office/drawing/2014/main" id="{69171036-395A-55D7-9F5B-6892E25FCE29}"/>
                  </a:ext>
                </a:extLst>
              </p:cNvPr>
              <p:cNvGraphicFramePr>
                <a:graphicFrameLocks noChangeAspect="1"/>
              </p:cNvGraphicFramePr>
              <p:nvPr>
                <p:extLst>
                  <p:ext uri="{D42A27DB-BD31-4B8C-83A1-F6EECF244321}">
                    <p14:modId xmlns:p14="http://schemas.microsoft.com/office/powerpoint/2010/main" val="946448816"/>
                  </p:ext>
                </p:extLst>
              </p:nvPr>
            </p:nvGraphicFramePr>
            <p:xfrm>
              <a:off x="5518099" y="5128173"/>
              <a:ext cx="1631090" cy="808454"/>
            </p:xfrm>
            <a:graphic>
              <a:graphicData uri="http://schemas.microsoft.com/office/drawing/2017/model3d">
                <am3d:model3d r:embed="rId5">
                  <am3d:spPr>
                    <a:xfrm>
                      <a:off x="0" y="0"/>
                      <a:ext cx="1631090" cy="808454"/>
                    </a:xfrm>
                    <a:prstGeom prst="rect">
                      <a:avLst/>
                    </a:prstGeom>
                  </am3d:spPr>
                  <am3d:camera>
                    <am3d:pos x="0" y="0" z="54513585"/>
                    <am3d:up dx="0" dy="36000000" dz="0"/>
                    <am3d:lookAt x="0" y="0" z="0"/>
                    <am3d:perspective fov="2700000"/>
                  </am3d:camera>
                  <am3d:trans>
                    <am3d:meterPerModelUnit n="4755681" d="1000000"/>
                    <am3d:preTrans dx="31573046" dy="-21773544" dz="-34242732"/>
                    <am3d:scale>
                      <am3d:sx n="1000000" d="1000000"/>
                      <am3d:sy n="1000000" d="1000000"/>
                      <am3d:sz n="1000000" d="1000000"/>
                    </am3d:scale>
                    <am3d:rot ax="794529" ay="-1235005" az="-283768"/>
                    <am3d:postTrans dx="0" dy="0" dz="0"/>
                  </am3d:trans>
                  <am3d:raster rName="Office3DRenderer" rVer="16.0.8326">
                    <am3d:blip r:embed="rId6"/>
                  </am3d:raster>
                  <am3d:objViewport viewportSz="185468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a:extLst>
                  <a:ext uri="{FF2B5EF4-FFF2-40B4-BE49-F238E27FC236}">
                    <a16:creationId xmlns:a16="http://schemas.microsoft.com/office/drawing/2014/main" id="{69171036-395A-55D7-9F5B-6892E25FCE29}"/>
                  </a:ext>
                </a:extLst>
              </p:cNvPr>
              <p:cNvPicPr>
                <a:picLocks noGrp="1" noRot="1" noChangeAspect="1" noMove="1" noResize="1" noEditPoints="1" noAdjustHandles="1" noChangeArrowheads="1" noChangeShapeType="1" noCrop="1"/>
              </p:cNvPicPr>
              <p:nvPr/>
            </p:nvPicPr>
            <p:blipFill>
              <a:blip r:embed="rId6"/>
              <a:stretch>
                <a:fillRect/>
              </a:stretch>
            </p:blipFill>
            <p:spPr>
              <a:xfrm>
                <a:off x="5518099" y="5128173"/>
                <a:ext cx="1631090" cy="80845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 Model 7">
                <a:extLst>
                  <a:ext uri="{FF2B5EF4-FFF2-40B4-BE49-F238E27FC236}">
                    <a16:creationId xmlns:a16="http://schemas.microsoft.com/office/drawing/2014/main" id="{3B85AFAF-673E-1187-5DA0-5EA2E1F08A6B}"/>
                  </a:ext>
                </a:extLst>
              </p:cNvPr>
              <p:cNvGraphicFramePr>
                <a:graphicFrameLocks noChangeAspect="1"/>
              </p:cNvGraphicFramePr>
              <p:nvPr>
                <p:extLst>
                  <p:ext uri="{D42A27DB-BD31-4B8C-83A1-F6EECF244321}">
                    <p14:modId xmlns:p14="http://schemas.microsoft.com/office/powerpoint/2010/main" val="4192022834"/>
                  </p:ext>
                </p:extLst>
              </p:nvPr>
            </p:nvGraphicFramePr>
            <p:xfrm>
              <a:off x="8533558" y="4838580"/>
              <a:ext cx="2718252" cy="1387639"/>
            </p:xfrm>
            <a:graphic>
              <a:graphicData uri="http://schemas.microsoft.com/office/drawing/2017/model3d">
                <am3d:model3d r:embed="rId7">
                  <am3d:spPr>
                    <a:xfrm>
                      <a:off x="0" y="0"/>
                      <a:ext cx="2718252" cy="1387639"/>
                    </a:xfrm>
                    <a:prstGeom prst="rect">
                      <a:avLst/>
                    </a:prstGeom>
                  </am3d:spPr>
                  <am3d:camera>
                    <am3d:pos x="0" y="0" z="54950604"/>
                    <am3d:up dx="0" dy="36000000" dz="0"/>
                    <am3d:lookAt x="0" y="0" z="0"/>
                    <am3d:perspective fov="2700000"/>
                  </am3d:camera>
                  <am3d:trans>
                    <am3d:meterPerModelUnit n="1623002" d="1000000"/>
                    <am3d:preTrans dx="9430395" dy="-5430260" dz="-11686247"/>
                    <am3d:scale>
                      <am3d:sx n="1000000" d="1000000"/>
                      <am3d:sy n="1000000" d="1000000"/>
                      <am3d:sz n="1000000" d="1000000"/>
                    </am3d:scale>
                    <am3d:rot ax="1683778" ay="-755295" az="-397658"/>
                    <am3d:postTrans dx="0" dy="0" dz="0"/>
                  </am3d:trans>
                  <am3d:raster rName="Office3DRenderer" rVer="16.0.8326">
                    <am3d:blip r:embed="rId8"/>
                  </am3d:raster>
                  <am3d:objViewport viewportSz="31744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id="{3B85AFAF-673E-1187-5DA0-5EA2E1F08A6B}"/>
                  </a:ext>
                </a:extLst>
              </p:cNvPr>
              <p:cNvPicPr>
                <a:picLocks noGrp="1" noRot="1" noChangeAspect="1" noMove="1" noResize="1" noEditPoints="1" noAdjustHandles="1" noChangeArrowheads="1" noChangeShapeType="1" noCrop="1"/>
              </p:cNvPicPr>
              <p:nvPr/>
            </p:nvPicPr>
            <p:blipFill>
              <a:blip r:embed="rId8"/>
              <a:stretch>
                <a:fillRect/>
              </a:stretch>
            </p:blipFill>
            <p:spPr>
              <a:xfrm>
                <a:off x="8533558" y="4838580"/>
                <a:ext cx="2718252" cy="138763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F0879DA4-2232-53EF-8E91-21CF94D8C226}"/>
                  </a:ext>
                </a:extLst>
              </p:cNvPr>
              <p:cNvGraphicFramePr>
                <a:graphicFrameLocks noChangeAspect="1"/>
              </p:cNvGraphicFramePr>
              <p:nvPr>
                <p:extLst>
                  <p:ext uri="{D42A27DB-BD31-4B8C-83A1-F6EECF244321}">
                    <p14:modId xmlns:p14="http://schemas.microsoft.com/office/powerpoint/2010/main" val="1577157617"/>
                  </p:ext>
                </p:extLst>
              </p:nvPr>
            </p:nvGraphicFramePr>
            <p:xfrm rot="2572364">
              <a:off x="2016426" y="4749422"/>
              <a:ext cx="1561011" cy="1694267"/>
            </p:xfrm>
            <a:graphic>
              <a:graphicData uri="http://schemas.microsoft.com/office/drawing/2017/model3d">
                <am3d:model3d r:embed="rId3">
                  <am3d:spPr>
                    <a:xfrm rot="2572364">
                      <a:off x="0" y="0"/>
                      <a:ext cx="1561011" cy="1694267"/>
                    </a:xfrm>
                    <a:prstGeom prst="rect">
                      <a:avLst/>
                    </a:prstGeom>
                  </am3d:spPr>
                  <am3d:camera>
                    <am3d:pos x="0" y="0" z="77457243"/>
                    <am3d:up dx="0" dy="36000000" dz="0"/>
                    <am3d:lookAt x="0" y="0" z="0"/>
                    <am3d:perspective fov="2700000"/>
                  </am3d:camera>
                  <am3d:trans>
                    <am3d:meterPerModelUnit n="2862014" d="1000000"/>
                    <am3d:preTrans dx="-8390137" dy="2329494" dz="-24584286"/>
                    <am3d:scale>
                      <am3d:sx n="1000000" d="1000000"/>
                      <am3d:sy n="1000000" d="1000000"/>
                      <am3d:sz n="1000000" d="1000000"/>
                    </am3d:scale>
                    <am3d:rot ax="-7407702" ay="-639476" az="-937983"/>
                    <am3d:postTrans dx="0" dy="0" dz="0"/>
                  </am3d:trans>
                  <am3d:raster rName="Office3DRenderer" rVer="16.0.8326">
                    <am3d:blip r:embed="rId9"/>
                  </am3d:raster>
                  <am3d:objViewport viewportSz="27983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F0879DA4-2232-53EF-8E91-21CF94D8C226}"/>
                  </a:ext>
                </a:extLst>
              </p:cNvPr>
              <p:cNvPicPr>
                <a:picLocks noGrp="1" noRot="1" noChangeAspect="1" noMove="1" noResize="1" noEditPoints="1" noAdjustHandles="1" noChangeArrowheads="1" noChangeShapeType="1" noCrop="1"/>
              </p:cNvPicPr>
              <p:nvPr/>
            </p:nvPicPr>
            <p:blipFill>
              <a:blip r:embed="rId9"/>
              <a:stretch>
                <a:fillRect/>
              </a:stretch>
            </p:blipFill>
            <p:spPr>
              <a:xfrm rot="2572364">
                <a:off x="2016426" y="4749422"/>
                <a:ext cx="1561011" cy="169426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a:extLst>
                  <a:ext uri="{FF2B5EF4-FFF2-40B4-BE49-F238E27FC236}">
                    <a16:creationId xmlns:a16="http://schemas.microsoft.com/office/drawing/2014/main" id="{B1FD0A8D-C32E-914A-0A61-D23D6AE18AA8}"/>
                  </a:ext>
                </a:extLst>
              </p:cNvPr>
              <p:cNvGraphicFramePr>
                <a:graphicFrameLocks noChangeAspect="1"/>
              </p:cNvGraphicFramePr>
              <p:nvPr>
                <p:extLst>
                  <p:ext uri="{D42A27DB-BD31-4B8C-83A1-F6EECF244321}">
                    <p14:modId xmlns:p14="http://schemas.microsoft.com/office/powerpoint/2010/main" val="3230824258"/>
                  </p:ext>
                </p:extLst>
              </p:nvPr>
            </p:nvGraphicFramePr>
            <p:xfrm rot="1160839">
              <a:off x="4553491" y="5698146"/>
              <a:ext cx="1626417" cy="922587"/>
            </p:xfrm>
            <a:graphic>
              <a:graphicData uri="http://schemas.microsoft.com/office/drawing/2017/model3d">
                <am3d:model3d r:embed="rId5">
                  <am3d:spPr>
                    <a:xfrm rot="1160839">
                      <a:off x="0" y="0"/>
                      <a:ext cx="1626417" cy="922587"/>
                    </a:xfrm>
                    <a:prstGeom prst="rect">
                      <a:avLst/>
                    </a:prstGeom>
                  </am3d:spPr>
                  <am3d:camera>
                    <am3d:pos x="0" y="0" z="54513585"/>
                    <am3d:up dx="0" dy="36000000" dz="0"/>
                    <am3d:lookAt x="0" y="0" z="0"/>
                    <am3d:perspective fov="2700000"/>
                  </am3d:camera>
                  <am3d:trans>
                    <am3d:meterPerModelUnit n="4755681" d="1000000"/>
                    <am3d:preTrans dx="31573046" dy="-21773544" dz="-34242732"/>
                    <am3d:scale>
                      <am3d:sx n="1000000" d="1000000"/>
                      <am3d:sy n="1000000" d="1000000"/>
                      <am3d:sz n="1000000" d="1000000"/>
                    </am3d:scale>
                    <am3d:rot ax="-1783893" ay="1431177" az="-780293"/>
                    <am3d:postTrans dx="0" dy="0" dz="0"/>
                  </am3d:trans>
                  <am3d:raster rName="Office3DRenderer" rVer="16.0.8326">
                    <am3d:blip r:embed="rId10"/>
                  </am3d:raster>
                  <am3d:objViewport viewportSz="18546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a:extLst>
                  <a:ext uri="{FF2B5EF4-FFF2-40B4-BE49-F238E27FC236}">
                    <a16:creationId xmlns:a16="http://schemas.microsoft.com/office/drawing/2014/main" id="{B1FD0A8D-C32E-914A-0A61-D23D6AE18AA8}"/>
                  </a:ext>
                </a:extLst>
              </p:cNvPr>
              <p:cNvPicPr>
                <a:picLocks noGrp="1" noRot="1" noChangeAspect="1" noMove="1" noResize="1" noEditPoints="1" noAdjustHandles="1" noChangeArrowheads="1" noChangeShapeType="1" noCrop="1"/>
              </p:cNvPicPr>
              <p:nvPr/>
            </p:nvPicPr>
            <p:blipFill>
              <a:blip r:embed="rId10"/>
              <a:stretch>
                <a:fillRect/>
              </a:stretch>
            </p:blipFill>
            <p:spPr>
              <a:xfrm rot="1160839">
                <a:off x="4553491" y="5698146"/>
                <a:ext cx="1626417" cy="92258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3D Model 10">
                <a:extLst>
                  <a:ext uri="{FF2B5EF4-FFF2-40B4-BE49-F238E27FC236}">
                    <a16:creationId xmlns:a16="http://schemas.microsoft.com/office/drawing/2014/main" id="{A7AC3B2F-C491-CB0D-45A8-6AE1B682442F}"/>
                  </a:ext>
                </a:extLst>
              </p:cNvPr>
              <p:cNvGraphicFramePr>
                <a:graphicFrameLocks noChangeAspect="1"/>
              </p:cNvGraphicFramePr>
              <p:nvPr>
                <p:extLst>
                  <p:ext uri="{D42A27DB-BD31-4B8C-83A1-F6EECF244321}">
                    <p14:modId xmlns:p14="http://schemas.microsoft.com/office/powerpoint/2010/main" val="3253650286"/>
                  </p:ext>
                </p:extLst>
              </p:nvPr>
            </p:nvGraphicFramePr>
            <p:xfrm rot="20246423">
              <a:off x="6608895" y="5876672"/>
              <a:ext cx="1602576" cy="713342"/>
            </p:xfrm>
            <a:graphic>
              <a:graphicData uri="http://schemas.microsoft.com/office/drawing/2017/model3d">
                <am3d:model3d r:embed="rId5">
                  <am3d:spPr>
                    <a:xfrm rot="20246423">
                      <a:off x="0" y="0"/>
                      <a:ext cx="1602576" cy="713342"/>
                    </a:xfrm>
                    <a:prstGeom prst="rect">
                      <a:avLst/>
                    </a:prstGeom>
                  </am3d:spPr>
                  <am3d:camera>
                    <am3d:pos x="0" y="0" z="54513585"/>
                    <am3d:up dx="0" dy="36000000" dz="0"/>
                    <am3d:lookAt x="0" y="0" z="0"/>
                    <am3d:perspective fov="2700000"/>
                  </am3d:camera>
                  <am3d:trans>
                    <am3d:meterPerModelUnit n="4755681" d="1000000"/>
                    <am3d:preTrans dx="31573046" dy="-21773544" dz="-34242732"/>
                    <am3d:scale>
                      <am3d:sx n="1000000" d="1000000"/>
                      <am3d:sy n="1000000" d="1000000"/>
                      <am3d:sz n="1000000" d="1000000"/>
                    </am3d:scale>
                    <am3d:rot ax="-114108" ay="1028076" az="-33631"/>
                    <am3d:postTrans dx="0" dy="0" dz="0"/>
                  </am3d:trans>
                  <am3d:raster rName="Office3DRenderer" rVer="16.0.8326">
                    <am3d:blip r:embed="rId11"/>
                  </am3d:raster>
                  <am3d:objViewport viewportSz="18546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a:extLst>
                  <a:ext uri="{FF2B5EF4-FFF2-40B4-BE49-F238E27FC236}">
                    <a16:creationId xmlns:a16="http://schemas.microsoft.com/office/drawing/2014/main" id="{A7AC3B2F-C491-CB0D-45A8-6AE1B682442F}"/>
                  </a:ext>
                </a:extLst>
              </p:cNvPr>
              <p:cNvPicPr>
                <a:picLocks noGrp="1" noRot="1" noChangeAspect="1" noMove="1" noResize="1" noEditPoints="1" noAdjustHandles="1" noChangeArrowheads="1" noChangeShapeType="1" noCrop="1"/>
              </p:cNvPicPr>
              <p:nvPr/>
            </p:nvPicPr>
            <p:blipFill>
              <a:blip r:embed="rId11"/>
              <a:stretch>
                <a:fillRect/>
              </a:stretch>
            </p:blipFill>
            <p:spPr>
              <a:xfrm rot="20246423">
                <a:off x="6608895" y="5876672"/>
                <a:ext cx="1602576" cy="713342"/>
              </a:xfrm>
              <a:prstGeom prst="rect">
                <a:avLst/>
              </a:prstGeom>
            </p:spPr>
          </p:pic>
        </mc:Fallback>
      </mc:AlternateContent>
      <p:graphicFrame>
        <p:nvGraphicFramePr>
          <p:cNvPr id="13" name="Content Placeholder 3">
            <a:extLst>
              <a:ext uri="{FF2B5EF4-FFF2-40B4-BE49-F238E27FC236}">
                <a16:creationId xmlns:a16="http://schemas.microsoft.com/office/drawing/2014/main" id="{6B38EC9B-86FA-E9F5-CDDD-0C865240886A}"/>
              </a:ext>
            </a:extLst>
          </p:cNvPr>
          <p:cNvGraphicFramePr>
            <a:graphicFrameLocks noGrp="1"/>
          </p:cNvGraphicFramePr>
          <p:nvPr>
            <p:ph idx="1"/>
            <p:extLst>
              <p:ext uri="{D42A27DB-BD31-4B8C-83A1-F6EECF244321}">
                <p14:modId xmlns:p14="http://schemas.microsoft.com/office/powerpoint/2010/main" val="2614219188"/>
              </p:ext>
            </p:extLst>
          </p:nvPr>
        </p:nvGraphicFramePr>
        <p:xfrm>
          <a:off x="828261" y="1326183"/>
          <a:ext cx="10515600" cy="34843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TextBox 3">
            <a:extLst>
              <a:ext uri="{FF2B5EF4-FFF2-40B4-BE49-F238E27FC236}">
                <a16:creationId xmlns:a16="http://schemas.microsoft.com/office/drawing/2014/main" id="{6405BDDA-0E4C-6700-B765-A81BA1AFFB2B}"/>
              </a:ext>
            </a:extLst>
          </p:cNvPr>
          <p:cNvSpPr txBox="1"/>
          <p:nvPr/>
        </p:nvSpPr>
        <p:spPr>
          <a:xfrm>
            <a:off x="2980648" y="4509481"/>
            <a:ext cx="4855534" cy="769441"/>
          </a:xfrm>
          <a:prstGeom prst="rect">
            <a:avLst/>
          </a:prstGeom>
          <a:noFill/>
        </p:spPr>
        <p:txBody>
          <a:bodyPr wrap="square" rtlCol="0">
            <a:spAutoFit/>
          </a:bodyPr>
          <a:lstStyle/>
          <a:p>
            <a:r>
              <a:rPr lang="en-US" sz="4400" dirty="0"/>
              <a:t>2NH</a:t>
            </a:r>
            <a:r>
              <a:rPr lang="en-US" sz="4400" baseline="-25000" dirty="0"/>
              <a:t>3</a:t>
            </a:r>
            <a:r>
              <a:rPr lang="en-US" sz="4400" dirty="0"/>
              <a:t> </a:t>
            </a:r>
            <a:r>
              <a:rPr lang="en-US" sz="4400" dirty="0">
                <a:sym typeface="Wingdings" panose="05000000000000000000" pitchFamily="2" charset="2"/>
              </a:rPr>
              <a:t> 3H</a:t>
            </a:r>
            <a:r>
              <a:rPr lang="en-US" sz="4400" baseline="-25000" dirty="0">
                <a:sym typeface="Wingdings" panose="05000000000000000000" pitchFamily="2" charset="2"/>
              </a:rPr>
              <a:t>2</a:t>
            </a:r>
            <a:r>
              <a:rPr lang="en-US" sz="4400" dirty="0">
                <a:sym typeface="Wingdings" panose="05000000000000000000" pitchFamily="2" charset="2"/>
              </a:rPr>
              <a:t> + N</a:t>
            </a:r>
            <a:r>
              <a:rPr lang="en-US" sz="4400" baseline="-25000" dirty="0">
                <a:sym typeface="Wingdings" panose="05000000000000000000" pitchFamily="2" charset="2"/>
              </a:rPr>
              <a:t>2</a:t>
            </a:r>
            <a:endParaRPr lang="en-US" sz="4400" baseline="-25000" dirty="0"/>
          </a:p>
        </p:txBody>
      </p:sp>
    </p:spTree>
    <p:extLst>
      <p:ext uri="{BB962C8B-B14F-4D97-AF65-F5344CB8AC3E}">
        <p14:creationId xmlns:p14="http://schemas.microsoft.com/office/powerpoint/2010/main" val="2794728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C8D0-76A7-805D-0A43-29300522A7E4}"/>
              </a:ext>
            </a:extLst>
          </p:cNvPr>
          <p:cNvSpPr>
            <a:spLocks noGrp="1"/>
          </p:cNvSpPr>
          <p:nvPr>
            <p:ph type="title"/>
          </p:nvPr>
        </p:nvSpPr>
        <p:spPr/>
        <p:txBody>
          <a:bodyPr/>
          <a:lstStyle/>
          <a:p>
            <a:r>
              <a:rPr lang="en-US" dirty="0"/>
              <a:t>Experimental and Developmental Methods</a:t>
            </a:r>
          </a:p>
        </p:txBody>
      </p:sp>
      <p:graphicFrame>
        <p:nvGraphicFramePr>
          <p:cNvPr id="4" name="Content Placeholder 3">
            <a:extLst>
              <a:ext uri="{FF2B5EF4-FFF2-40B4-BE49-F238E27FC236}">
                <a16:creationId xmlns:a16="http://schemas.microsoft.com/office/drawing/2014/main" id="{A2BE1F7A-704D-BDDE-3997-C5856260C2CC}"/>
              </a:ext>
            </a:extLst>
          </p:cNvPr>
          <p:cNvGraphicFramePr>
            <a:graphicFrameLocks noGrp="1"/>
          </p:cNvGraphicFramePr>
          <p:nvPr>
            <p:ph idx="1"/>
            <p:extLst>
              <p:ext uri="{D42A27DB-BD31-4B8C-83A1-F6EECF244321}">
                <p14:modId xmlns:p14="http://schemas.microsoft.com/office/powerpoint/2010/main" val="2732005085"/>
              </p:ext>
            </p:extLst>
          </p:nvPr>
        </p:nvGraphicFramePr>
        <p:xfrm>
          <a:off x="838200" y="1375144"/>
          <a:ext cx="6916479" cy="5317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diagram of a plant cell&#10;&#10;Description automatically generated">
            <a:extLst>
              <a:ext uri="{FF2B5EF4-FFF2-40B4-BE49-F238E27FC236}">
                <a16:creationId xmlns:a16="http://schemas.microsoft.com/office/drawing/2014/main" id="{BCB79A34-9C95-043A-02B3-100DEA6360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7142" y="2370230"/>
            <a:ext cx="3754688" cy="2117539"/>
          </a:xfrm>
          <a:prstGeom prst="rect">
            <a:avLst/>
          </a:prstGeom>
        </p:spPr>
      </p:pic>
      <p:sp>
        <p:nvSpPr>
          <p:cNvPr id="8" name="TextBox 7">
            <a:extLst>
              <a:ext uri="{FF2B5EF4-FFF2-40B4-BE49-F238E27FC236}">
                <a16:creationId xmlns:a16="http://schemas.microsoft.com/office/drawing/2014/main" id="{B097D62E-68E9-CB02-040C-611EB62EFD6C}"/>
              </a:ext>
            </a:extLst>
          </p:cNvPr>
          <p:cNvSpPr txBox="1"/>
          <p:nvPr/>
        </p:nvSpPr>
        <p:spPr>
          <a:xfrm>
            <a:off x="7977142" y="4567684"/>
            <a:ext cx="3990755" cy="738664"/>
          </a:xfrm>
          <a:prstGeom prst="rect">
            <a:avLst/>
          </a:prstGeom>
          <a:noFill/>
        </p:spPr>
        <p:txBody>
          <a:bodyPr wrap="square">
            <a:spAutoFit/>
          </a:bodyPr>
          <a:lstStyle/>
          <a:p>
            <a:r>
              <a:rPr lang="en-US" sz="1400" b="0" i="0" dirty="0">
                <a:solidFill>
                  <a:schemeClr val="accent6">
                    <a:lumMod val="50000"/>
                  </a:schemeClr>
                </a:solidFill>
                <a:effectLst/>
                <a:latin typeface="Quicksand"/>
              </a:rPr>
              <a:t>Image Credit: </a:t>
            </a:r>
            <a:r>
              <a:rPr lang="en-US" sz="1400" b="0" i="1" dirty="0">
                <a:solidFill>
                  <a:schemeClr val="accent6">
                    <a:lumMod val="50000"/>
                  </a:schemeClr>
                </a:solidFill>
                <a:effectLst/>
                <a:latin typeface="Quicksand"/>
              </a:rPr>
              <a:t>Science of The Total Environment</a:t>
            </a:r>
            <a:r>
              <a:rPr lang="en-US" sz="1400" b="0" i="0" dirty="0">
                <a:solidFill>
                  <a:schemeClr val="accent6">
                    <a:lumMod val="50000"/>
                  </a:schemeClr>
                </a:solidFill>
                <a:effectLst/>
                <a:latin typeface="Quicksand"/>
              </a:rPr>
              <a:t> (2023). DOI: 10.1016/j.scitotenv.2023.169559</a:t>
            </a:r>
            <a:endParaRPr lang="en-US" sz="1400" dirty="0">
              <a:solidFill>
                <a:schemeClr val="accent6">
                  <a:lumMod val="50000"/>
                </a:schemeClr>
              </a:solidFill>
            </a:endParaRPr>
          </a:p>
        </p:txBody>
      </p:sp>
      <p:sp>
        <p:nvSpPr>
          <p:cNvPr id="3" name="TextBox 2">
            <a:extLst>
              <a:ext uri="{FF2B5EF4-FFF2-40B4-BE49-F238E27FC236}">
                <a16:creationId xmlns:a16="http://schemas.microsoft.com/office/drawing/2014/main" id="{13D21241-5034-74F9-CD27-51BE344DB9EE}"/>
              </a:ext>
            </a:extLst>
          </p:cNvPr>
          <p:cNvSpPr txBox="1"/>
          <p:nvPr/>
        </p:nvSpPr>
        <p:spPr>
          <a:xfrm>
            <a:off x="7955605" y="2060605"/>
            <a:ext cx="3398195" cy="338554"/>
          </a:xfrm>
          <a:prstGeom prst="rect">
            <a:avLst/>
          </a:prstGeom>
          <a:noFill/>
        </p:spPr>
        <p:txBody>
          <a:bodyPr wrap="square" rtlCol="0">
            <a:spAutoFit/>
          </a:bodyPr>
          <a:lstStyle/>
          <a:p>
            <a:r>
              <a:rPr lang="en-US" sz="1600" i="1" dirty="0">
                <a:solidFill>
                  <a:schemeClr val="tx1">
                    <a:lumMod val="50000"/>
                    <a:lumOff val="50000"/>
                  </a:schemeClr>
                </a:solidFill>
              </a:rPr>
              <a:t>Photobiological Microbial Production</a:t>
            </a:r>
          </a:p>
        </p:txBody>
      </p:sp>
    </p:spTree>
    <p:extLst>
      <p:ext uri="{BB962C8B-B14F-4D97-AF65-F5344CB8AC3E}">
        <p14:creationId xmlns:p14="http://schemas.microsoft.com/office/powerpoint/2010/main" val="339201448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C14AAE11-5869-4D73-A6D2-D4F07DF9FBFA}" vid="{C229C9A1-59D2-4305-B885-F15DB3432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1018</TotalTime>
  <Words>1980</Words>
  <Application>Microsoft Office PowerPoint</Application>
  <PresentationFormat>Widescreen</PresentationFormat>
  <Paragraphs>174</Paragraphs>
  <Slides>15</Slides>
  <Notes>13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Candara</vt:lpstr>
      <vt:lpstr>Quicksand</vt:lpstr>
      <vt:lpstr>Wingdings</vt:lpstr>
      <vt:lpstr>Office Theme</vt:lpstr>
      <vt:lpstr>Hydrogen 101</vt:lpstr>
      <vt:lpstr>Properties of Hydrogen</vt:lpstr>
      <vt:lpstr>Hydrogen Sources</vt:lpstr>
      <vt:lpstr>Methods of Hydrogen Production</vt:lpstr>
      <vt:lpstr>Taste the Rainbow</vt:lpstr>
      <vt:lpstr>Steam Reforming</vt:lpstr>
      <vt:lpstr>Electrolysis of Water</vt:lpstr>
      <vt:lpstr>Ammonia as a Hydrogen Carrier</vt:lpstr>
      <vt:lpstr>Experimental and Developmental Methods</vt:lpstr>
      <vt:lpstr>Hydrogen As a Transportation Fuel in Combustion Engines</vt:lpstr>
      <vt:lpstr>Hydrogen Fuel Cell Vehicles</vt:lpstr>
      <vt:lpstr>Fuel Cells</vt:lpstr>
      <vt:lpstr>Can Hydrogen Really Fuel Vehicles?</vt:lpstr>
      <vt:lpstr>Infrastructure Challenges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101</dc:title>
  <dc:creator>Caryn Turrel</dc:creator>
  <cp:lastModifiedBy>Kimberly Swan</cp:lastModifiedBy>
  <cp:revision>14</cp:revision>
  <dcterms:created xsi:type="dcterms:W3CDTF">2024-04-18T15:18:43Z</dcterms:created>
  <dcterms:modified xsi:type="dcterms:W3CDTF">2024-11-01T14:37:51Z</dcterms:modified>
</cp:coreProperties>
</file>