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3" r:id="rId6"/>
    <p:sldId id="264" r:id="rId7"/>
    <p:sldId id="414" r:id="rId8"/>
    <p:sldId id="265" r:id="rId9"/>
    <p:sldId id="261" r:id="rId10"/>
    <p:sldId id="267" r:id="rId11"/>
    <p:sldId id="262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turr\Downloads\Net_generation_for_all_secto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US Electricity Generation from Coal by Year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Net_generation_for_all_sectors!$A$22:$A$75</c:f>
              <c:numCache>
                <c:formatCode>General</c:formatCode>
                <c:ptCount val="54"/>
                <c:pt idx="0">
                  <c:v>1949</c:v>
                </c:pt>
                <c:pt idx="1">
                  <c:v>1950</c:v>
                </c:pt>
                <c:pt idx="2">
                  <c:v>1955</c:v>
                </c:pt>
                <c:pt idx="3">
                  <c:v>1960</c:v>
                </c:pt>
                <c:pt idx="4">
                  <c:v>1965</c:v>
                </c:pt>
                <c:pt idx="5">
                  <c:v>1970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  <c:pt idx="50">
                  <c:v>2019</c:v>
                </c:pt>
                <c:pt idx="51">
                  <c:v>2020</c:v>
                </c:pt>
                <c:pt idx="52">
                  <c:v>2021</c:v>
                </c:pt>
                <c:pt idx="53">
                  <c:v>2022</c:v>
                </c:pt>
              </c:numCache>
            </c:numRef>
          </c:xVal>
          <c:yVal>
            <c:numRef>
              <c:f>Net_generation_for_all_sectors!$B$22:$B$75</c:f>
            </c:numRef>
          </c:yVal>
          <c:smooth val="0"/>
          <c:extLst>
            <c:ext xmlns:c16="http://schemas.microsoft.com/office/drawing/2014/chart" uri="{C3380CC4-5D6E-409C-BE32-E72D297353CC}">
              <c16:uniqueId val="{00000000-DA50-4BAE-8135-4D94F8DF0A35}"/>
            </c:ext>
          </c:extLst>
        </c:ser>
        <c:ser>
          <c:idx val="1"/>
          <c:order val="1"/>
          <c:spPr>
            <a:ln w="95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Net_generation_for_all_sectors!$A$22:$A$75</c:f>
              <c:numCache>
                <c:formatCode>General</c:formatCode>
                <c:ptCount val="54"/>
                <c:pt idx="0">
                  <c:v>1949</c:v>
                </c:pt>
                <c:pt idx="1">
                  <c:v>1950</c:v>
                </c:pt>
                <c:pt idx="2">
                  <c:v>1955</c:v>
                </c:pt>
                <c:pt idx="3">
                  <c:v>1960</c:v>
                </c:pt>
                <c:pt idx="4">
                  <c:v>1965</c:v>
                </c:pt>
                <c:pt idx="5">
                  <c:v>1970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  <c:pt idx="50">
                  <c:v>2019</c:v>
                </c:pt>
                <c:pt idx="51">
                  <c:v>2020</c:v>
                </c:pt>
                <c:pt idx="52">
                  <c:v>2021</c:v>
                </c:pt>
                <c:pt idx="53">
                  <c:v>2022</c:v>
                </c:pt>
              </c:numCache>
            </c:numRef>
          </c:xVal>
          <c:yVal>
            <c:numRef>
              <c:f>Net_generation_for_all_sectors!$C$22:$C$75</c:f>
            </c:numRef>
          </c:yVal>
          <c:smooth val="0"/>
          <c:extLst>
            <c:ext xmlns:c16="http://schemas.microsoft.com/office/drawing/2014/chart" uri="{C3380CC4-5D6E-409C-BE32-E72D297353CC}">
              <c16:uniqueId val="{00000001-DA50-4BAE-8135-4D94F8DF0A35}"/>
            </c:ext>
          </c:extLst>
        </c:ser>
        <c:ser>
          <c:idx val="2"/>
          <c:order val="2"/>
          <c:spPr>
            <a:ln w="952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Net_generation_for_all_sectors!$A$22:$A$75</c:f>
              <c:numCache>
                <c:formatCode>General</c:formatCode>
                <c:ptCount val="54"/>
                <c:pt idx="0">
                  <c:v>1949</c:v>
                </c:pt>
                <c:pt idx="1">
                  <c:v>1950</c:v>
                </c:pt>
                <c:pt idx="2">
                  <c:v>1955</c:v>
                </c:pt>
                <c:pt idx="3">
                  <c:v>1960</c:v>
                </c:pt>
                <c:pt idx="4">
                  <c:v>1965</c:v>
                </c:pt>
                <c:pt idx="5">
                  <c:v>1970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  <c:pt idx="50">
                  <c:v>2019</c:v>
                </c:pt>
                <c:pt idx="51">
                  <c:v>2020</c:v>
                </c:pt>
                <c:pt idx="52">
                  <c:v>2021</c:v>
                </c:pt>
                <c:pt idx="53">
                  <c:v>2022</c:v>
                </c:pt>
              </c:numCache>
            </c:numRef>
          </c:xVal>
          <c:yVal>
            <c:numRef>
              <c:f>Net_generation_for_all_sectors!$D$22:$D$75</c:f>
            </c:numRef>
          </c:yVal>
          <c:smooth val="0"/>
          <c:extLst>
            <c:ext xmlns:c16="http://schemas.microsoft.com/office/drawing/2014/chart" uri="{C3380CC4-5D6E-409C-BE32-E72D297353CC}">
              <c16:uniqueId val="{00000002-DA50-4BAE-8135-4D94F8DF0A35}"/>
            </c:ext>
          </c:extLst>
        </c:ser>
        <c:ser>
          <c:idx val="3"/>
          <c:order val="3"/>
          <c:spPr>
            <a:ln w="95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4"/>
                </a:solidFill>
                <a:round/>
              </a:ln>
              <a:effectLst/>
            </c:spPr>
          </c:marker>
          <c:xVal>
            <c:numRef>
              <c:f>Net_generation_for_all_sectors!$A$22:$A$75</c:f>
              <c:numCache>
                <c:formatCode>General</c:formatCode>
                <c:ptCount val="54"/>
                <c:pt idx="0">
                  <c:v>1949</c:v>
                </c:pt>
                <c:pt idx="1">
                  <c:v>1950</c:v>
                </c:pt>
                <c:pt idx="2">
                  <c:v>1955</c:v>
                </c:pt>
                <c:pt idx="3">
                  <c:v>1960</c:v>
                </c:pt>
                <c:pt idx="4">
                  <c:v>1965</c:v>
                </c:pt>
                <c:pt idx="5">
                  <c:v>1970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  <c:pt idx="50">
                  <c:v>2019</c:v>
                </c:pt>
                <c:pt idx="51">
                  <c:v>2020</c:v>
                </c:pt>
                <c:pt idx="52">
                  <c:v>2021</c:v>
                </c:pt>
                <c:pt idx="53">
                  <c:v>2022</c:v>
                </c:pt>
              </c:numCache>
            </c:numRef>
          </c:xVal>
          <c:yVal>
            <c:numRef>
              <c:f>Net_generation_for_all_sectors!$E$22:$E$75</c:f>
            </c:numRef>
          </c:yVal>
          <c:smooth val="0"/>
          <c:extLst>
            <c:ext xmlns:c16="http://schemas.microsoft.com/office/drawing/2014/chart" uri="{C3380CC4-5D6E-409C-BE32-E72D297353CC}">
              <c16:uniqueId val="{00000003-DA50-4BAE-8135-4D94F8DF0A35}"/>
            </c:ext>
          </c:extLst>
        </c:ser>
        <c:ser>
          <c:idx val="4"/>
          <c:order val="4"/>
          <c:spPr>
            <a:ln w="95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5"/>
                </a:solidFill>
                <a:round/>
              </a:ln>
              <a:effectLst/>
            </c:spPr>
          </c:marker>
          <c:xVal>
            <c:numRef>
              <c:f>Net_generation_for_all_sectors!$A$22:$A$75</c:f>
              <c:numCache>
                <c:formatCode>General</c:formatCode>
                <c:ptCount val="54"/>
                <c:pt idx="0">
                  <c:v>1949</c:v>
                </c:pt>
                <c:pt idx="1">
                  <c:v>1950</c:v>
                </c:pt>
                <c:pt idx="2">
                  <c:v>1955</c:v>
                </c:pt>
                <c:pt idx="3">
                  <c:v>1960</c:v>
                </c:pt>
                <c:pt idx="4">
                  <c:v>1965</c:v>
                </c:pt>
                <c:pt idx="5">
                  <c:v>1970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  <c:pt idx="50">
                  <c:v>2019</c:v>
                </c:pt>
                <c:pt idx="51">
                  <c:v>2020</c:v>
                </c:pt>
                <c:pt idx="52">
                  <c:v>2021</c:v>
                </c:pt>
                <c:pt idx="53">
                  <c:v>2022</c:v>
                </c:pt>
              </c:numCache>
            </c:numRef>
          </c:xVal>
          <c:yVal>
            <c:numRef>
              <c:f>Net_generation_for_all_sectors!$F$22:$F$75</c:f>
            </c:numRef>
          </c:yVal>
          <c:smooth val="0"/>
          <c:extLst>
            <c:ext xmlns:c16="http://schemas.microsoft.com/office/drawing/2014/chart" uri="{C3380CC4-5D6E-409C-BE32-E72D297353CC}">
              <c16:uniqueId val="{00000004-DA50-4BAE-8135-4D94F8DF0A35}"/>
            </c:ext>
          </c:extLst>
        </c:ser>
        <c:ser>
          <c:idx val="5"/>
          <c:order val="5"/>
          <c:spPr>
            <a:ln w="95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xVal>
            <c:numRef>
              <c:f>Net_generation_for_all_sectors!$A$22:$A$75</c:f>
              <c:numCache>
                <c:formatCode>General</c:formatCode>
                <c:ptCount val="54"/>
                <c:pt idx="0">
                  <c:v>1949</c:v>
                </c:pt>
                <c:pt idx="1">
                  <c:v>1950</c:v>
                </c:pt>
                <c:pt idx="2">
                  <c:v>1955</c:v>
                </c:pt>
                <c:pt idx="3">
                  <c:v>1960</c:v>
                </c:pt>
                <c:pt idx="4">
                  <c:v>1965</c:v>
                </c:pt>
                <c:pt idx="5">
                  <c:v>1970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  <c:pt idx="50">
                  <c:v>2019</c:v>
                </c:pt>
                <c:pt idx="51">
                  <c:v>2020</c:v>
                </c:pt>
                <c:pt idx="52">
                  <c:v>2021</c:v>
                </c:pt>
                <c:pt idx="53">
                  <c:v>2022</c:v>
                </c:pt>
              </c:numCache>
            </c:numRef>
          </c:xVal>
          <c:yVal>
            <c:numRef>
              <c:f>Net_generation_for_all_sectors!$G$22:$G$75</c:f>
            </c:numRef>
          </c:yVal>
          <c:smooth val="0"/>
          <c:extLst>
            <c:ext xmlns:c16="http://schemas.microsoft.com/office/drawing/2014/chart" uri="{C3380CC4-5D6E-409C-BE32-E72D297353CC}">
              <c16:uniqueId val="{00000005-DA50-4BAE-8135-4D94F8DF0A35}"/>
            </c:ext>
          </c:extLst>
        </c:ser>
        <c:ser>
          <c:idx val="6"/>
          <c:order val="6"/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marker>
          <c:xVal>
            <c:numRef>
              <c:f>Net_generation_for_all_sectors!$A$22:$A$75</c:f>
              <c:numCache>
                <c:formatCode>General</c:formatCode>
                <c:ptCount val="54"/>
                <c:pt idx="0">
                  <c:v>1949</c:v>
                </c:pt>
                <c:pt idx="1">
                  <c:v>1950</c:v>
                </c:pt>
                <c:pt idx="2">
                  <c:v>1955</c:v>
                </c:pt>
                <c:pt idx="3">
                  <c:v>1960</c:v>
                </c:pt>
                <c:pt idx="4">
                  <c:v>1965</c:v>
                </c:pt>
                <c:pt idx="5">
                  <c:v>1970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  <c:pt idx="50">
                  <c:v>2019</c:v>
                </c:pt>
                <c:pt idx="51">
                  <c:v>2020</c:v>
                </c:pt>
                <c:pt idx="52">
                  <c:v>2021</c:v>
                </c:pt>
                <c:pt idx="53">
                  <c:v>2022</c:v>
                </c:pt>
              </c:numCache>
            </c:numRef>
          </c:xVal>
          <c:yVal>
            <c:numRef>
              <c:f>Net_generation_for_all_sectors!$H$22:$H$75</c:f>
            </c:numRef>
          </c:yVal>
          <c:smooth val="0"/>
          <c:extLst>
            <c:ext xmlns:c16="http://schemas.microsoft.com/office/drawing/2014/chart" uri="{C3380CC4-5D6E-409C-BE32-E72D297353CC}">
              <c16:uniqueId val="{00000006-DA50-4BAE-8135-4D94F8DF0A35}"/>
            </c:ext>
          </c:extLst>
        </c:ser>
        <c:ser>
          <c:idx val="7"/>
          <c:order val="7"/>
          <c:spPr>
            <a:ln w="95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marker>
          <c:xVal>
            <c:numRef>
              <c:f>Net_generation_for_all_sectors!$A$22:$A$75</c:f>
              <c:numCache>
                <c:formatCode>General</c:formatCode>
                <c:ptCount val="54"/>
                <c:pt idx="0">
                  <c:v>1949</c:v>
                </c:pt>
                <c:pt idx="1">
                  <c:v>1950</c:v>
                </c:pt>
                <c:pt idx="2">
                  <c:v>1955</c:v>
                </c:pt>
                <c:pt idx="3">
                  <c:v>1960</c:v>
                </c:pt>
                <c:pt idx="4">
                  <c:v>1965</c:v>
                </c:pt>
                <c:pt idx="5">
                  <c:v>1970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  <c:pt idx="50">
                  <c:v>2019</c:v>
                </c:pt>
                <c:pt idx="51">
                  <c:v>2020</c:v>
                </c:pt>
                <c:pt idx="52">
                  <c:v>2021</c:v>
                </c:pt>
                <c:pt idx="53">
                  <c:v>2022</c:v>
                </c:pt>
              </c:numCache>
            </c:numRef>
          </c:xVal>
          <c:yVal>
            <c:numRef>
              <c:f>Net_generation_for_all_sectors!$I$22:$I$75</c:f>
            </c:numRef>
          </c:yVal>
          <c:smooth val="0"/>
          <c:extLst>
            <c:ext xmlns:c16="http://schemas.microsoft.com/office/drawing/2014/chart" uri="{C3380CC4-5D6E-409C-BE32-E72D297353CC}">
              <c16:uniqueId val="{00000007-DA50-4BAE-8135-4D94F8DF0A35}"/>
            </c:ext>
          </c:extLst>
        </c:ser>
        <c:ser>
          <c:idx val="8"/>
          <c:order val="8"/>
          <c:spPr>
            <a:ln w="95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</c:marker>
          <c:xVal>
            <c:numRef>
              <c:f>Net_generation_for_all_sectors!$A$22:$A$75</c:f>
              <c:numCache>
                <c:formatCode>General</c:formatCode>
                <c:ptCount val="54"/>
                <c:pt idx="0">
                  <c:v>1949</c:v>
                </c:pt>
                <c:pt idx="1">
                  <c:v>1950</c:v>
                </c:pt>
                <c:pt idx="2">
                  <c:v>1955</c:v>
                </c:pt>
                <c:pt idx="3">
                  <c:v>1960</c:v>
                </c:pt>
                <c:pt idx="4">
                  <c:v>1965</c:v>
                </c:pt>
                <c:pt idx="5">
                  <c:v>1970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  <c:pt idx="50">
                  <c:v>2019</c:v>
                </c:pt>
                <c:pt idx="51">
                  <c:v>2020</c:v>
                </c:pt>
                <c:pt idx="52">
                  <c:v>2021</c:v>
                </c:pt>
                <c:pt idx="53">
                  <c:v>2022</c:v>
                </c:pt>
              </c:numCache>
            </c:numRef>
          </c:xVal>
          <c:yVal>
            <c:numRef>
              <c:f>Net_generation_for_all_sectors!$J$22:$J$75</c:f>
            </c:numRef>
          </c:yVal>
          <c:smooth val="0"/>
          <c:extLst>
            <c:ext xmlns:c16="http://schemas.microsoft.com/office/drawing/2014/chart" uri="{C3380CC4-5D6E-409C-BE32-E72D297353CC}">
              <c16:uniqueId val="{00000008-DA50-4BAE-8135-4D94F8DF0A35}"/>
            </c:ext>
          </c:extLst>
        </c:ser>
        <c:ser>
          <c:idx val="9"/>
          <c:order val="9"/>
          <c:spPr>
            <a:ln w="95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marker>
          <c:xVal>
            <c:numRef>
              <c:f>Net_generation_for_all_sectors!$A$22:$A$75</c:f>
              <c:numCache>
                <c:formatCode>General</c:formatCode>
                <c:ptCount val="54"/>
                <c:pt idx="0">
                  <c:v>1949</c:v>
                </c:pt>
                <c:pt idx="1">
                  <c:v>1950</c:v>
                </c:pt>
                <c:pt idx="2">
                  <c:v>1955</c:v>
                </c:pt>
                <c:pt idx="3">
                  <c:v>1960</c:v>
                </c:pt>
                <c:pt idx="4">
                  <c:v>1965</c:v>
                </c:pt>
                <c:pt idx="5">
                  <c:v>1970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  <c:pt idx="50">
                  <c:v>2019</c:v>
                </c:pt>
                <c:pt idx="51">
                  <c:v>2020</c:v>
                </c:pt>
                <c:pt idx="52">
                  <c:v>2021</c:v>
                </c:pt>
                <c:pt idx="53">
                  <c:v>2022</c:v>
                </c:pt>
              </c:numCache>
            </c:numRef>
          </c:xVal>
          <c:yVal>
            <c:numRef>
              <c:f>Net_generation_for_all_sectors!$K$22:$K$75</c:f>
            </c:numRef>
          </c:yVal>
          <c:smooth val="0"/>
          <c:extLst>
            <c:ext xmlns:c16="http://schemas.microsoft.com/office/drawing/2014/chart" uri="{C3380CC4-5D6E-409C-BE32-E72D297353CC}">
              <c16:uniqueId val="{00000009-DA50-4BAE-8135-4D94F8DF0A35}"/>
            </c:ext>
          </c:extLst>
        </c:ser>
        <c:ser>
          <c:idx val="10"/>
          <c:order val="10"/>
          <c:spPr>
            <a:ln w="952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5">
                    <a:lumMod val="60000"/>
                  </a:schemeClr>
                </a:solidFill>
                <a:round/>
              </a:ln>
              <a:effectLst/>
            </c:spPr>
          </c:marker>
          <c:xVal>
            <c:numRef>
              <c:f>Net_generation_for_all_sectors!$A$22:$A$75</c:f>
              <c:numCache>
                <c:formatCode>General</c:formatCode>
                <c:ptCount val="54"/>
                <c:pt idx="0">
                  <c:v>1949</c:v>
                </c:pt>
                <c:pt idx="1">
                  <c:v>1950</c:v>
                </c:pt>
                <c:pt idx="2">
                  <c:v>1955</c:v>
                </c:pt>
                <c:pt idx="3">
                  <c:v>1960</c:v>
                </c:pt>
                <c:pt idx="4">
                  <c:v>1965</c:v>
                </c:pt>
                <c:pt idx="5">
                  <c:v>1970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  <c:pt idx="50">
                  <c:v>2019</c:v>
                </c:pt>
                <c:pt idx="51">
                  <c:v>2020</c:v>
                </c:pt>
                <c:pt idx="52">
                  <c:v>2021</c:v>
                </c:pt>
                <c:pt idx="53">
                  <c:v>2022</c:v>
                </c:pt>
              </c:numCache>
            </c:numRef>
          </c:xVal>
          <c:yVal>
            <c:numRef>
              <c:f>Net_generation_for_all_sectors!$L$22:$L$75</c:f>
            </c:numRef>
          </c:yVal>
          <c:smooth val="0"/>
          <c:extLst>
            <c:ext xmlns:c16="http://schemas.microsoft.com/office/drawing/2014/chart" uri="{C3380CC4-5D6E-409C-BE32-E72D297353CC}">
              <c16:uniqueId val="{0000000A-DA50-4BAE-8135-4D94F8DF0A35}"/>
            </c:ext>
          </c:extLst>
        </c:ser>
        <c:ser>
          <c:idx val="11"/>
          <c:order val="11"/>
          <c:spPr>
            <a:ln w="952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6">
                    <a:lumMod val="60000"/>
                  </a:schemeClr>
                </a:solidFill>
                <a:round/>
              </a:ln>
              <a:effectLst/>
            </c:spPr>
          </c:marker>
          <c:xVal>
            <c:numRef>
              <c:f>Net_generation_for_all_sectors!$A$22:$A$75</c:f>
              <c:numCache>
                <c:formatCode>General</c:formatCode>
                <c:ptCount val="54"/>
                <c:pt idx="0">
                  <c:v>1949</c:v>
                </c:pt>
                <c:pt idx="1">
                  <c:v>1950</c:v>
                </c:pt>
                <c:pt idx="2">
                  <c:v>1955</c:v>
                </c:pt>
                <c:pt idx="3">
                  <c:v>1960</c:v>
                </c:pt>
                <c:pt idx="4">
                  <c:v>1965</c:v>
                </c:pt>
                <c:pt idx="5">
                  <c:v>1970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  <c:pt idx="50">
                  <c:v>2019</c:v>
                </c:pt>
                <c:pt idx="51">
                  <c:v>2020</c:v>
                </c:pt>
                <c:pt idx="52">
                  <c:v>2021</c:v>
                </c:pt>
                <c:pt idx="53">
                  <c:v>2022</c:v>
                </c:pt>
              </c:numCache>
            </c:numRef>
          </c:xVal>
          <c:yVal>
            <c:numRef>
              <c:f>Net_generation_for_all_sectors!$M$22:$M$75</c:f>
            </c:numRef>
          </c:yVal>
          <c:smooth val="0"/>
          <c:extLst>
            <c:ext xmlns:c16="http://schemas.microsoft.com/office/drawing/2014/chart" uri="{C3380CC4-5D6E-409C-BE32-E72D297353CC}">
              <c16:uniqueId val="{0000000B-DA50-4BAE-8135-4D94F8DF0A35}"/>
            </c:ext>
          </c:extLst>
        </c:ser>
        <c:ser>
          <c:idx val="12"/>
          <c:order val="12"/>
          <c:spPr>
            <a:ln w="952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Net_generation_for_all_sectors!$A$22:$A$75</c:f>
              <c:numCache>
                <c:formatCode>General</c:formatCode>
                <c:ptCount val="54"/>
                <c:pt idx="0">
                  <c:v>1949</c:v>
                </c:pt>
                <c:pt idx="1">
                  <c:v>1950</c:v>
                </c:pt>
                <c:pt idx="2">
                  <c:v>1955</c:v>
                </c:pt>
                <c:pt idx="3">
                  <c:v>1960</c:v>
                </c:pt>
                <c:pt idx="4">
                  <c:v>1965</c:v>
                </c:pt>
                <c:pt idx="5">
                  <c:v>1970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  <c:pt idx="50">
                  <c:v>2019</c:v>
                </c:pt>
                <c:pt idx="51">
                  <c:v>2020</c:v>
                </c:pt>
                <c:pt idx="52">
                  <c:v>2021</c:v>
                </c:pt>
                <c:pt idx="53">
                  <c:v>2022</c:v>
                </c:pt>
              </c:numCache>
            </c:numRef>
          </c:xVal>
          <c:yVal>
            <c:numRef>
              <c:f>Net_generation_for_all_sectors!$N$22:$N$75</c:f>
              <c:numCache>
                <c:formatCode>0.00%</c:formatCode>
                <c:ptCount val="54"/>
                <c:pt idx="0">
                  <c:v>0.45761567038162781</c:v>
                </c:pt>
                <c:pt idx="1">
                  <c:v>0.46243639628853633</c:v>
                </c:pt>
                <c:pt idx="2">
                  <c:v>0.54770125386153012</c:v>
                </c:pt>
                <c:pt idx="3">
                  <c:v>0.53095363540569018</c:v>
                </c:pt>
                <c:pt idx="4">
                  <c:v>0.53939909297052147</c:v>
                </c:pt>
                <c:pt idx="5">
                  <c:v>0.45886261481336721</c:v>
                </c:pt>
                <c:pt idx="6">
                  <c:v>0.44398167430237401</c:v>
                </c:pt>
                <c:pt idx="7">
                  <c:v>0.46273702778186093</c:v>
                </c:pt>
                <c:pt idx="8">
                  <c:v>0.46310049826078781</c:v>
                </c:pt>
                <c:pt idx="9">
                  <c:v>0.44161310763103107</c:v>
                </c:pt>
                <c:pt idx="10">
                  <c:v>0.47762918203225668</c:v>
                </c:pt>
                <c:pt idx="11">
                  <c:v>0.5073375262054507</c:v>
                </c:pt>
                <c:pt idx="12">
                  <c:v>0.52358572671888604</c:v>
                </c:pt>
                <c:pt idx="13">
                  <c:v>0.53109962573516301</c:v>
                </c:pt>
                <c:pt idx="14">
                  <c:v>0.54439353332756979</c:v>
                </c:pt>
                <c:pt idx="15">
                  <c:v>0.55453606116966314</c:v>
                </c:pt>
                <c:pt idx="16">
                  <c:v>0.56696320258794985</c:v>
                </c:pt>
                <c:pt idx="17">
                  <c:v>0.55643445091347121</c:v>
                </c:pt>
                <c:pt idx="18">
                  <c:v>0.56839979808177687</c:v>
                </c:pt>
                <c:pt idx="19">
                  <c:v>0.56906995641574942</c:v>
                </c:pt>
                <c:pt idx="20">
                  <c:v>0.53378719962252708</c:v>
                </c:pt>
                <c:pt idx="21">
                  <c:v>0.52472183817236151</c:v>
                </c:pt>
                <c:pt idx="22">
                  <c:v>0.51747023228577005</c:v>
                </c:pt>
                <c:pt idx="23">
                  <c:v>0.52569797983073385</c:v>
                </c:pt>
                <c:pt idx="24">
                  <c:v>0.52861879144251223</c:v>
                </c:pt>
                <c:pt idx="25">
                  <c:v>0.52061585835257895</c:v>
                </c:pt>
                <c:pt idx="26">
                  <c:v>0.50973609661547636</c:v>
                </c:pt>
                <c:pt idx="27">
                  <c:v>0.52122408687068122</c:v>
                </c:pt>
                <c:pt idx="28">
                  <c:v>0.5283202565717886</c:v>
                </c:pt>
                <c:pt idx="29">
                  <c:v>0.51749854984393551</c:v>
                </c:pt>
                <c:pt idx="30">
                  <c:v>0.50912092670780551</c:v>
                </c:pt>
                <c:pt idx="31">
                  <c:v>0.5171615686068225</c:v>
                </c:pt>
                <c:pt idx="32">
                  <c:v>0.5095363647165746</c:v>
                </c:pt>
                <c:pt idx="33">
                  <c:v>0.50101180473412654</c:v>
                </c:pt>
                <c:pt idx="34">
                  <c:v>0.50827786984138024</c:v>
                </c:pt>
                <c:pt idx="35">
                  <c:v>0.49824294084831972</c:v>
                </c:pt>
                <c:pt idx="36">
                  <c:v>0.49634107218901702</c:v>
                </c:pt>
                <c:pt idx="37">
                  <c:v>0.48970650246930769</c:v>
                </c:pt>
                <c:pt idx="38">
                  <c:v>0.48510457100447585</c:v>
                </c:pt>
                <c:pt idx="39">
                  <c:v>0.4820621412695284</c:v>
                </c:pt>
                <c:pt idx="40">
                  <c:v>0.44449541063774151</c:v>
                </c:pt>
                <c:pt idx="41">
                  <c:v>0.44782136502256936</c:v>
                </c:pt>
                <c:pt idx="42">
                  <c:v>0.42277326560232931</c:v>
                </c:pt>
                <c:pt idx="43">
                  <c:v>0.37404419475933015</c:v>
                </c:pt>
                <c:pt idx="44">
                  <c:v>0.38886596143005692</c:v>
                </c:pt>
                <c:pt idx="45">
                  <c:v>0.38638946404648861</c:v>
                </c:pt>
                <c:pt idx="46">
                  <c:v>0.33157460905569747</c:v>
                </c:pt>
                <c:pt idx="47">
                  <c:v>0.30389368776630415</c:v>
                </c:pt>
                <c:pt idx="48">
                  <c:v>0.29881105990098239</c:v>
                </c:pt>
                <c:pt idx="49">
                  <c:v>0.27493190604708745</c:v>
                </c:pt>
                <c:pt idx="50">
                  <c:v>0.23361329442348691</c:v>
                </c:pt>
                <c:pt idx="51">
                  <c:v>0.19287729187257016</c:v>
                </c:pt>
                <c:pt idx="52">
                  <c:v>0.21850724347452211</c:v>
                </c:pt>
                <c:pt idx="53">
                  <c:v>0.19537271489766059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DA50-4BAE-8135-4D94F8DF0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9391952"/>
        <c:axId val="103224184"/>
      </c:scatterChart>
      <c:valAx>
        <c:axId val="499391952"/>
        <c:scaling>
          <c:orientation val="minMax"/>
          <c:max val="2025"/>
          <c:min val="1949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224184"/>
        <c:crosses val="autoZero"/>
        <c:crossBetween val="midCat"/>
      </c:valAx>
      <c:valAx>
        <c:axId val="1032241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of Total Generation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391952"/>
        <c:crosses val="autoZero"/>
        <c:crossBetween val="midCat"/>
      </c:valAx>
      <c:spPr>
        <a:solidFill>
          <a:srgbClr val="EAF1F6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="0"/>
              <a:t>Carbon Dioxide Concentration and Temperature Anomaly vs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Sheet2!$B$4</c:f>
              <c:strCache>
                <c:ptCount val="1"/>
                <c:pt idx="0">
                  <c:v>CO2 ppm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/>
            </c:spPr>
          </c:marker>
          <c:xVal>
            <c:numRef>
              <c:f>Sheet2!$A$5:$A$183</c:f>
              <c:numCache>
                <c:formatCode>General</c:formatCode>
                <c:ptCount val="179"/>
                <c:pt idx="0">
                  <c:v>1744</c:v>
                </c:pt>
                <c:pt idx="1">
                  <c:v>1745</c:v>
                </c:pt>
                <c:pt idx="2">
                  <c:v>1750</c:v>
                </c:pt>
                <c:pt idx="3">
                  <c:v>1755</c:v>
                </c:pt>
                <c:pt idx="4">
                  <c:v>1760</c:v>
                </c:pt>
                <c:pt idx="5">
                  <c:v>1764</c:v>
                </c:pt>
                <c:pt idx="6">
                  <c:v>1765</c:v>
                </c:pt>
                <c:pt idx="7">
                  <c:v>1770</c:v>
                </c:pt>
                <c:pt idx="8">
                  <c:v>1775</c:v>
                </c:pt>
                <c:pt idx="9">
                  <c:v>1780</c:v>
                </c:pt>
                <c:pt idx="10">
                  <c:v>1785</c:v>
                </c:pt>
                <c:pt idx="11">
                  <c:v>1790</c:v>
                </c:pt>
                <c:pt idx="12">
                  <c:v>1791</c:v>
                </c:pt>
                <c:pt idx="13">
                  <c:v>1795</c:v>
                </c:pt>
                <c:pt idx="14">
                  <c:v>1800</c:v>
                </c:pt>
                <c:pt idx="15">
                  <c:v>1805</c:v>
                </c:pt>
                <c:pt idx="16">
                  <c:v>1810</c:v>
                </c:pt>
                <c:pt idx="17">
                  <c:v>1813</c:v>
                </c:pt>
                <c:pt idx="18">
                  <c:v>1815</c:v>
                </c:pt>
                <c:pt idx="19">
                  <c:v>1816</c:v>
                </c:pt>
                <c:pt idx="20">
                  <c:v>1820</c:v>
                </c:pt>
                <c:pt idx="21">
                  <c:v>1825</c:v>
                </c:pt>
                <c:pt idx="22">
                  <c:v>1830</c:v>
                </c:pt>
                <c:pt idx="23">
                  <c:v>1835</c:v>
                </c:pt>
                <c:pt idx="24">
                  <c:v>1839</c:v>
                </c:pt>
                <c:pt idx="25">
                  <c:v>1840</c:v>
                </c:pt>
                <c:pt idx="26">
                  <c:v>1843</c:v>
                </c:pt>
                <c:pt idx="27">
                  <c:v>1845</c:v>
                </c:pt>
                <c:pt idx="28">
                  <c:v>1847</c:v>
                </c:pt>
                <c:pt idx="29">
                  <c:v>1850</c:v>
                </c:pt>
                <c:pt idx="30">
                  <c:v>1854</c:v>
                </c:pt>
                <c:pt idx="31">
                  <c:v>1855</c:v>
                </c:pt>
                <c:pt idx="32">
                  <c:v>1860</c:v>
                </c:pt>
                <c:pt idx="33">
                  <c:v>1865</c:v>
                </c:pt>
                <c:pt idx="34">
                  <c:v>1869</c:v>
                </c:pt>
                <c:pt idx="35">
                  <c:v>1870</c:v>
                </c:pt>
                <c:pt idx="36">
                  <c:v>1874</c:v>
                </c:pt>
                <c:pt idx="37">
                  <c:v>1875</c:v>
                </c:pt>
                <c:pt idx="38">
                  <c:v>1878</c:v>
                </c:pt>
                <c:pt idx="39">
                  <c:v>1880</c:v>
                </c:pt>
                <c:pt idx="40">
                  <c:v>1881</c:v>
                </c:pt>
                <c:pt idx="41">
                  <c:v>1882</c:v>
                </c:pt>
                <c:pt idx="42">
                  <c:v>1883</c:v>
                </c:pt>
                <c:pt idx="43">
                  <c:v>1884</c:v>
                </c:pt>
                <c:pt idx="44">
                  <c:v>1885</c:v>
                </c:pt>
                <c:pt idx="45">
                  <c:v>1886</c:v>
                </c:pt>
                <c:pt idx="46">
                  <c:v>1887</c:v>
                </c:pt>
                <c:pt idx="47">
                  <c:v>1888</c:v>
                </c:pt>
                <c:pt idx="48">
                  <c:v>1889</c:v>
                </c:pt>
                <c:pt idx="49">
                  <c:v>1890</c:v>
                </c:pt>
                <c:pt idx="50">
                  <c:v>1891</c:v>
                </c:pt>
                <c:pt idx="51">
                  <c:v>1892</c:v>
                </c:pt>
                <c:pt idx="52">
                  <c:v>1893</c:v>
                </c:pt>
                <c:pt idx="53">
                  <c:v>1894</c:v>
                </c:pt>
                <c:pt idx="54">
                  <c:v>1895</c:v>
                </c:pt>
                <c:pt idx="55">
                  <c:v>1896</c:v>
                </c:pt>
                <c:pt idx="56">
                  <c:v>1897</c:v>
                </c:pt>
                <c:pt idx="57">
                  <c:v>1898</c:v>
                </c:pt>
                <c:pt idx="58">
                  <c:v>1899</c:v>
                </c:pt>
                <c:pt idx="59">
                  <c:v>1900</c:v>
                </c:pt>
                <c:pt idx="60">
                  <c:v>1901</c:v>
                </c:pt>
                <c:pt idx="61">
                  <c:v>1902</c:v>
                </c:pt>
                <c:pt idx="62">
                  <c:v>1903</c:v>
                </c:pt>
                <c:pt idx="63">
                  <c:v>1904</c:v>
                </c:pt>
                <c:pt idx="64">
                  <c:v>1905</c:v>
                </c:pt>
                <c:pt idx="65">
                  <c:v>1906</c:v>
                </c:pt>
                <c:pt idx="66">
                  <c:v>1907</c:v>
                </c:pt>
                <c:pt idx="67">
                  <c:v>1908</c:v>
                </c:pt>
                <c:pt idx="68">
                  <c:v>1909</c:v>
                </c:pt>
                <c:pt idx="69">
                  <c:v>1910</c:v>
                </c:pt>
                <c:pt idx="70">
                  <c:v>1911</c:v>
                </c:pt>
                <c:pt idx="71">
                  <c:v>1912</c:v>
                </c:pt>
                <c:pt idx="72">
                  <c:v>1913</c:v>
                </c:pt>
                <c:pt idx="73">
                  <c:v>1914</c:v>
                </c:pt>
                <c:pt idx="74">
                  <c:v>1915</c:v>
                </c:pt>
                <c:pt idx="75">
                  <c:v>1916</c:v>
                </c:pt>
                <c:pt idx="76">
                  <c:v>1917</c:v>
                </c:pt>
                <c:pt idx="77">
                  <c:v>1918</c:v>
                </c:pt>
                <c:pt idx="78">
                  <c:v>1919</c:v>
                </c:pt>
                <c:pt idx="79">
                  <c:v>1920</c:v>
                </c:pt>
                <c:pt idx="80">
                  <c:v>1921</c:v>
                </c:pt>
                <c:pt idx="81">
                  <c:v>1922</c:v>
                </c:pt>
                <c:pt idx="82">
                  <c:v>1923</c:v>
                </c:pt>
                <c:pt idx="83">
                  <c:v>1924</c:v>
                </c:pt>
                <c:pt idx="84">
                  <c:v>1925</c:v>
                </c:pt>
                <c:pt idx="85">
                  <c:v>1926</c:v>
                </c:pt>
                <c:pt idx="86">
                  <c:v>1927</c:v>
                </c:pt>
                <c:pt idx="87">
                  <c:v>1928</c:v>
                </c:pt>
                <c:pt idx="88">
                  <c:v>1929</c:v>
                </c:pt>
                <c:pt idx="89">
                  <c:v>1930</c:v>
                </c:pt>
                <c:pt idx="90">
                  <c:v>1931</c:v>
                </c:pt>
                <c:pt idx="91">
                  <c:v>1932</c:v>
                </c:pt>
                <c:pt idx="92">
                  <c:v>1933</c:v>
                </c:pt>
                <c:pt idx="93">
                  <c:v>1934</c:v>
                </c:pt>
                <c:pt idx="94">
                  <c:v>1935</c:v>
                </c:pt>
                <c:pt idx="95">
                  <c:v>1936</c:v>
                </c:pt>
                <c:pt idx="96">
                  <c:v>1937</c:v>
                </c:pt>
                <c:pt idx="97">
                  <c:v>1938</c:v>
                </c:pt>
                <c:pt idx="98">
                  <c:v>1939</c:v>
                </c:pt>
                <c:pt idx="99">
                  <c:v>1940</c:v>
                </c:pt>
                <c:pt idx="100">
                  <c:v>1941</c:v>
                </c:pt>
                <c:pt idx="101">
                  <c:v>1942</c:v>
                </c:pt>
                <c:pt idx="102">
                  <c:v>1943</c:v>
                </c:pt>
                <c:pt idx="103">
                  <c:v>1944</c:v>
                </c:pt>
                <c:pt idx="104">
                  <c:v>1945</c:v>
                </c:pt>
                <c:pt idx="105">
                  <c:v>1946</c:v>
                </c:pt>
                <c:pt idx="106">
                  <c:v>1947</c:v>
                </c:pt>
                <c:pt idx="107">
                  <c:v>1948</c:v>
                </c:pt>
                <c:pt idx="108">
                  <c:v>1949</c:v>
                </c:pt>
                <c:pt idx="109">
                  <c:v>1950</c:v>
                </c:pt>
                <c:pt idx="110">
                  <c:v>1951</c:v>
                </c:pt>
                <c:pt idx="111">
                  <c:v>1952</c:v>
                </c:pt>
                <c:pt idx="112">
                  <c:v>1953</c:v>
                </c:pt>
                <c:pt idx="113">
                  <c:v>1954</c:v>
                </c:pt>
                <c:pt idx="114">
                  <c:v>1955</c:v>
                </c:pt>
                <c:pt idx="115">
                  <c:v>1956</c:v>
                </c:pt>
                <c:pt idx="116">
                  <c:v>1957</c:v>
                </c:pt>
                <c:pt idx="117">
                  <c:v>1958</c:v>
                </c:pt>
                <c:pt idx="118">
                  <c:v>1959</c:v>
                </c:pt>
                <c:pt idx="119">
                  <c:v>1960</c:v>
                </c:pt>
                <c:pt idx="120">
                  <c:v>1961</c:v>
                </c:pt>
                <c:pt idx="121">
                  <c:v>1962</c:v>
                </c:pt>
                <c:pt idx="122">
                  <c:v>1963</c:v>
                </c:pt>
                <c:pt idx="123">
                  <c:v>1964</c:v>
                </c:pt>
                <c:pt idx="124">
                  <c:v>1965</c:v>
                </c:pt>
                <c:pt idx="125">
                  <c:v>1966</c:v>
                </c:pt>
                <c:pt idx="126">
                  <c:v>1967</c:v>
                </c:pt>
                <c:pt idx="127">
                  <c:v>1968</c:v>
                </c:pt>
                <c:pt idx="128">
                  <c:v>1969</c:v>
                </c:pt>
                <c:pt idx="129">
                  <c:v>1970</c:v>
                </c:pt>
                <c:pt idx="130">
                  <c:v>1971</c:v>
                </c:pt>
                <c:pt idx="131">
                  <c:v>1972</c:v>
                </c:pt>
                <c:pt idx="132">
                  <c:v>1973</c:v>
                </c:pt>
                <c:pt idx="133">
                  <c:v>1974</c:v>
                </c:pt>
                <c:pt idx="134">
                  <c:v>1975</c:v>
                </c:pt>
                <c:pt idx="135">
                  <c:v>1976</c:v>
                </c:pt>
                <c:pt idx="136">
                  <c:v>1977</c:v>
                </c:pt>
                <c:pt idx="137">
                  <c:v>1978</c:v>
                </c:pt>
                <c:pt idx="138">
                  <c:v>1979</c:v>
                </c:pt>
                <c:pt idx="139">
                  <c:v>1980</c:v>
                </c:pt>
                <c:pt idx="140">
                  <c:v>1981</c:v>
                </c:pt>
                <c:pt idx="141">
                  <c:v>1982</c:v>
                </c:pt>
                <c:pt idx="142">
                  <c:v>1983</c:v>
                </c:pt>
                <c:pt idx="143">
                  <c:v>1984</c:v>
                </c:pt>
                <c:pt idx="144">
                  <c:v>1985</c:v>
                </c:pt>
                <c:pt idx="145">
                  <c:v>1986</c:v>
                </c:pt>
                <c:pt idx="146">
                  <c:v>1987</c:v>
                </c:pt>
                <c:pt idx="147">
                  <c:v>1988</c:v>
                </c:pt>
                <c:pt idx="148">
                  <c:v>1989</c:v>
                </c:pt>
                <c:pt idx="149">
                  <c:v>1990</c:v>
                </c:pt>
                <c:pt idx="150">
                  <c:v>1991</c:v>
                </c:pt>
                <c:pt idx="151">
                  <c:v>1992</c:v>
                </c:pt>
                <c:pt idx="152">
                  <c:v>1993</c:v>
                </c:pt>
                <c:pt idx="153">
                  <c:v>1994</c:v>
                </c:pt>
                <c:pt idx="154">
                  <c:v>1995</c:v>
                </c:pt>
                <c:pt idx="155">
                  <c:v>1996</c:v>
                </c:pt>
                <c:pt idx="156">
                  <c:v>1997</c:v>
                </c:pt>
                <c:pt idx="157">
                  <c:v>1998</c:v>
                </c:pt>
                <c:pt idx="158">
                  <c:v>1999</c:v>
                </c:pt>
                <c:pt idx="159">
                  <c:v>2000</c:v>
                </c:pt>
                <c:pt idx="160">
                  <c:v>2001</c:v>
                </c:pt>
                <c:pt idx="161">
                  <c:v>2002</c:v>
                </c:pt>
                <c:pt idx="162">
                  <c:v>2003</c:v>
                </c:pt>
                <c:pt idx="163">
                  <c:v>2004</c:v>
                </c:pt>
                <c:pt idx="164">
                  <c:v>2005</c:v>
                </c:pt>
                <c:pt idx="165">
                  <c:v>2006</c:v>
                </c:pt>
                <c:pt idx="166">
                  <c:v>2007</c:v>
                </c:pt>
                <c:pt idx="167">
                  <c:v>2008</c:v>
                </c:pt>
                <c:pt idx="168">
                  <c:v>2009</c:v>
                </c:pt>
                <c:pt idx="169">
                  <c:v>2010</c:v>
                </c:pt>
                <c:pt idx="170">
                  <c:v>2011</c:v>
                </c:pt>
                <c:pt idx="171">
                  <c:v>2012</c:v>
                </c:pt>
                <c:pt idx="172">
                  <c:v>2013</c:v>
                </c:pt>
                <c:pt idx="173">
                  <c:v>2014</c:v>
                </c:pt>
                <c:pt idx="174">
                  <c:v>2015</c:v>
                </c:pt>
                <c:pt idx="175">
                  <c:v>2016</c:v>
                </c:pt>
                <c:pt idx="176">
                  <c:v>2017</c:v>
                </c:pt>
                <c:pt idx="177">
                  <c:v>2018</c:v>
                </c:pt>
                <c:pt idx="178">
                  <c:v>2019</c:v>
                </c:pt>
              </c:numCache>
            </c:numRef>
          </c:xVal>
          <c:yVal>
            <c:numRef>
              <c:f>Sheet2!$B$5:$B$183</c:f>
              <c:numCache>
                <c:formatCode>General</c:formatCode>
                <c:ptCount val="179"/>
                <c:pt idx="0">
                  <c:v>276.8</c:v>
                </c:pt>
                <c:pt idx="1">
                  <c:v>276.89999999999998</c:v>
                </c:pt>
                <c:pt idx="2">
                  <c:v>277</c:v>
                </c:pt>
                <c:pt idx="3">
                  <c:v>277.2</c:v>
                </c:pt>
                <c:pt idx="4">
                  <c:v>277.60000000000002</c:v>
                </c:pt>
                <c:pt idx="5">
                  <c:v>276.7</c:v>
                </c:pt>
                <c:pt idx="6">
                  <c:v>278</c:v>
                </c:pt>
                <c:pt idx="7">
                  <c:v>278.60000000000002</c:v>
                </c:pt>
                <c:pt idx="8">
                  <c:v>279.3</c:v>
                </c:pt>
                <c:pt idx="9">
                  <c:v>280.10000000000002</c:v>
                </c:pt>
                <c:pt idx="10">
                  <c:v>280.8</c:v>
                </c:pt>
                <c:pt idx="11">
                  <c:v>281.60000000000002</c:v>
                </c:pt>
                <c:pt idx="12">
                  <c:v>279.7</c:v>
                </c:pt>
                <c:pt idx="13">
                  <c:v>282.3</c:v>
                </c:pt>
                <c:pt idx="14">
                  <c:v>282.89999999999998</c:v>
                </c:pt>
                <c:pt idx="15">
                  <c:v>283.39999999999998</c:v>
                </c:pt>
                <c:pt idx="16">
                  <c:v>283.8</c:v>
                </c:pt>
                <c:pt idx="17">
                  <c:v>280.39999999999998</c:v>
                </c:pt>
                <c:pt idx="18">
                  <c:v>284</c:v>
                </c:pt>
                <c:pt idx="19">
                  <c:v>283.8</c:v>
                </c:pt>
                <c:pt idx="20">
                  <c:v>284.2</c:v>
                </c:pt>
                <c:pt idx="21">
                  <c:v>284.3</c:v>
                </c:pt>
                <c:pt idx="22">
                  <c:v>284.39999999999998</c:v>
                </c:pt>
                <c:pt idx="23">
                  <c:v>284.5</c:v>
                </c:pt>
                <c:pt idx="24">
                  <c:v>283.10000000000002</c:v>
                </c:pt>
                <c:pt idx="25">
                  <c:v>284.60000000000002</c:v>
                </c:pt>
                <c:pt idx="26">
                  <c:v>287.39999999999998</c:v>
                </c:pt>
                <c:pt idx="27">
                  <c:v>284.8</c:v>
                </c:pt>
                <c:pt idx="28">
                  <c:v>286.8</c:v>
                </c:pt>
                <c:pt idx="29">
                  <c:v>285.2</c:v>
                </c:pt>
                <c:pt idx="30">
                  <c:v>288.2</c:v>
                </c:pt>
                <c:pt idx="31">
                  <c:v>285.7</c:v>
                </c:pt>
                <c:pt idx="32">
                  <c:v>286.3</c:v>
                </c:pt>
                <c:pt idx="33">
                  <c:v>287.2</c:v>
                </c:pt>
                <c:pt idx="34">
                  <c:v>289.3</c:v>
                </c:pt>
                <c:pt idx="35">
                  <c:v>288.2</c:v>
                </c:pt>
                <c:pt idx="36">
                  <c:v>289.5</c:v>
                </c:pt>
                <c:pt idx="37">
                  <c:v>289.39999999999998</c:v>
                </c:pt>
                <c:pt idx="38">
                  <c:v>290.3</c:v>
                </c:pt>
                <c:pt idx="39">
                  <c:v>290.8</c:v>
                </c:pt>
                <c:pt idx="44">
                  <c:v>292.3</c:v>
                </c:pt>
                <c:pt idx="46">
                  <c:v>292.3</c:v>
                </c:pt>
                <c:pt idx="49">
                  <c:v>293.7</c:v>
                </c:pt>
                <c:pt idx="54">
                  <c:v>295.2</c:v>
                </c:pt>
                <c:pt idx="58">
                  <c:v>295.8</c:v>
                </c:pt>
                <c:pt idx="59">
                  <c:v>296.7</c:v>
                </c:pt>
                <c:pt idx="62">
                  <c:v>294.8</c:v>
                </c:pt>
                <c:pt idx="64">
                  <c:v>298.2</c:v>
                </c:pt>
                <c:pt idx="68">
                  <c:v>299.2</c:v>
                </c:pt>
                <c:pt idx="69">
                  <c:v>299.89999999999998</c:v>
                </c:pt>
                <c:pt idx="74">
                  <c:v>301</c:v>
                </c:pt>
                <c:pt idx="79">
                  <c:v>303.2</c:v>
                </c:pt>
                <c:pt idx="80">
                  <c:v>301.60000000000002</c:v>
                </c:pt>
                <c:pt idx="84">
                  <c:v>304.89999999999998</c:v>
                </c:pt>
                <c:pt idx="86">
                  <c:v>305.5</c:v>
                </c:pt>
                <c:pt idx="89">
                  <c:v>306.5</c:v>
                </c:pt>
                <c:pt idx="94">
                  <c:v>308</c:v>
                </c:pt>
                <c:pt idx="99">
                  <c:v>309.3</c:v>
                </c:pt>
                <c:pt idx="102">
                  <c:v>307.89999999999998</c:v>
                </c:pt>
                <c:pt idx="104">
                  <c:v>310.5</c:v>
                </c:pt>
                <c:pt idx="109">
                  <c:v>312</c:v>
                </c:pt>
                <c:pt idx="112">
                  <c:v>315.7</c:v>
                </c:pt>
                <c:pt idx="114">
                  <c:v>314.10000000000002</c:v>
                </c:pt>
                <c:pt idx="118">
                  <c:v>315.98</c:v>
                </c:pt>
                <c:pt idx="119">
                  <c:v>316.91000000000003</c:v>
                </c:pt>
                <c:pt idx="120">
                  <c:v>317.64</c:v>
                </c:pt>
                <c:pt idx="121">
                  <c:v>318.45</c:v>
                </c:pt>
                <c:pt idx="122">
                  <c:v>318.99</c:v>
                </c:pt>
                <c:pt idx="123">
                  <c:v>319.62</c:v>
                </c:pt>
                <c:pt idx="124">
                  <c:v>320.04000000000002</c:v>
                </c:pt>
                <c:pt idx="125">
                  <c:v>321.37</c:v>
                </c:pt>
                <c:pt idx="126">
                  <c:v>322.18</c:v>
                </c:pt>
                <c:pt idx="127">
                  <c:v>323.05</c:v>
                </c:pt>
                <c:pt idx="128">
                  <c:v>324.62</c:v>
                </c:pt>
                <c:pt idx="129">
                  <c:v>325.68</c:v>
                </c:pt>
                <c:pt idx="130">
                  <c:v>326.32</c:v>
                </c:pt>
                <c:pt idx="131">
                  <c:v>327.45999999999998</c:v>
                </c:pt>
                <c:pt idx="132">
                  <c:v>329.68</c:v>
                </c:pt>
                <c:pt idx="133">
                  <c:v>330.18</c:v>
                </c:pt>
                <c:pt idx="134">
                  <c:v>331.12</c:v>
                </c:pt>
                <c:pt idx="135">
                  <c:v>332.04</c:v>
                </c:pt>
                <c:pt idx="136">
                  <c:v>333.83</c:v>
                </c:pt>
                <c:pt idx="137">
                  <c:v>335.4</c:v>
                </c:pt>
                <c:pt idx="138">
                  <c:v>336.84</c:v>
                </c:pt>
                <c:pt idx="139">
                  <c:v>338.75</c:v>
                </c:pt>
                <c:pt idx="140">
                  <c:v>340.11</c:v>
                </c:pt>
                <c:pt idx="141">
                  <c:v>341.45</c:v>
                </c:pt>
                <c:pt idx="142">
                  <c:v>343.05</c:v>
                </c:pt>
                <c:pt idx="143">
                  <c:v>344.66</c:v>
                </c:pt>
                <c:pt idx="144">
                  <c:v>346.12</c:v>
                </c:pt>
                <c:pt idx="145">
                  <c:v>347.43</c:v>
                </c:pt>
                <c:pt idx="146">
                  <c:v>349.18</c:v>
                </c:pt>
                <c:pt idx="147">
                  <c:v>351.57</c:v>
                </c:pt>
                <c:pt idx="148">
                  <c:v>353.12</c:v>
                </c:pt>
                <c:pt idx="149">
                  <c:v>354.39</c:v>
                </c:pt>
                <c:pt idx="150">
                  <c:v>355.61</c:v>
                </c:pt>
                <c:pt idx="151">
                  <c:v>356.45</c:v>
                </c:pt>
                <c:pt idx="152">
                  <c:v>357.1</c:v>
                </c:pt>
                <c:pt idx="153">
                  <c:v>358.83</c:v>
                </c:pt>
                <c:pt idx="154">
                  <c:v>360.82</c:v>
                </c:pt>
                <c:pt idx="155">
                  <c:v>362.61</c:v>
                </c:pt>
                <c:pt idx="156">
                  <c:v>363.73</c:v>
                </c:pt>
                <c:pt idx="157">
                  <c:v>366.7</c:v>
                </c:pt>
                <c:pt idx="158">
                  <c:v>368.38</c:v>
                </c:pt>
                <c:pt idx="159">
                  <c:v>369.55</c:v>
                </c:pt>
                <c:pt idx="160">
                  <c:v>371.14</c:v>
                </c:pt>
                <c:pt idx="161">
                  <c:v>373.28</c:v>
                </c:pt>
                <c:pt idx="162">
                  <c:v>375.8</c:v>
                </c:pt>
                <c:pt idx="163">
                  <c:v>377.52</c:v>
                </c:pt>
                <c:pt idx="164">
                  <c:v>379.8</c:v>
                </c:pt>
                <c:pt idx="165">
                  <c:v>381.9</c:v>
                </c:pt>
                <c:pt idx="166">
                  <c:v>383.79</c:v>
                </c:pt>
                <c:pt idx="167">
                  <c:v>385.59</c:v>
                </c:pt>
                <c:pt idx="168">
                  <c:v>387.43</c:v>
                </c:pt>
                <c:pt idx="169">
                  <c:v>389.9</c:v>
                </c:pt>
                <c:pt idx="170">
                  <c:v>391.65</c:v>
                </c:pt>
                <c:pt idx="171">
                  <c:v>393.86</c:v>
                </c:pt>
                <c:pt idx="172">
                  <c:v>396.52</c:v>
                </c:pt>
                <c:pt idx="173">
                  <c:v>398.64</c:v>
                </c:pt>
                <c:pt idx="174">
                  <c:v>400.83</c:v>
                </c:pt>
                <c:pt idx="175">
                  <c:v>404.22</c:v>
                </c:pt>
                <c:pt idx="176">
                  <c:v>406.55</c:v>
                </c:pt>
                <c:pt idx="177">
                  <c:v>408.52</c:v>
                </c:pt>
                <c:pt idx="178">
                  <c:v>411.43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A4C-46C4-82A7-B7EEBDF21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2606912"/>
        <c:axId val="492606584"/>
      </c:scatterChart>
      <c:scatterChart>
        <c:scatterStyle val="lineMarker"/>
        <c:varyColors val="0"/>
        <c:ser>
          <c:idx val="1"/>
          <c:order val="1"/>
          <c:tx>
            <c:strRef>
              <c:f>Sheet2!$C$4</c:f>
              <c:strCache>
                <c:ptCount val="1"/>
                <c:pt idx="0">
                  <c:v>Temp Anomaly °C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/>
            </c:spPr>
          </c:marker>
          <c:xVal>
            <c:numRef>
              <c:f>Sheet2!$A$5:$A$183</c:f>
              <c:numCache>
                <c:formatCode>General</c:formatCode>
                <c:ptCount val="179"/>
                <c:pt idx="0">
                  <c:v>1744</c:v>
                </c:pt>
                <c:pt idx="1">
                  <c:v>1745</c:v>
                </c:pt>
                <c:pt idx="2">
                  <c:v>1750</c:v>
                </c:pt>
                <c:pt idx="3">
                  <c:v>1755</c:v>
                </c:pt>
                <c:pt idx="4">
                  <c:v>1760</c:v>
                </c:pt>
                <c:pt idx="5">
                  <c:v>1764</c:v>
                </c:pt>
                <c:pt idx="6">
                  <c:v>1765</c:v>
                </c:pt>
                <c:pt idx="7">
                  <c:v>1770</c:v>
                </c:pt>
                <c:pt idx="8">
                  <c:v>1775</c:v>
                </c:pt>
                <c:pt idx="9">
                  <c:v>1780</c:v>
                </c:pt>
                <c:pt idx="10">
                  <c:v>1785</c:v>
                </c:pt>
                <c:pt idx="11">
                  <c:v>1790</c:v>
                </c:pt>
                <c:pt idx="12">
                  <c:v>1791</c:v>
                </c:pt>
                <c:pt idx="13">
                  <c:v>1795</c:v>
                </c:pt>
                <c:pt idx="14">
                  <c:v>1800</c:v>
                </c:pt>
                <c:pt idx="15">
                  <c:v>1805</c:v>
                </c:pt>
                <c:pt idx="16">
                  <c:v>1810</c:v>
                </c:pt>
                <c:pt idx="17">
                  <c:v>1813</c:v>
                </c:pt>
                <c:pt idx="18">
                  <c:v>1815</c:v>
                </c:pt>
                <c:pt idx="19">
                  <c:v>1816</c:v>
                </c:pt>
                <c:pt idx="20">
                  <c:v>1820</c:v>
                </c:pt>
                <c:pt idx="21">
                  <c:v>1825</c:v>
                </c:pt>
                <c:pt idx="22">
                  <c:v>1830</c:v>
                </c:pt>
                <c:pt idx="23">
                  <c:v>1835</c:v>
                </c:pt>
                <c:pt idx="24">
                  <c:v>1839</c:v>
                </c:pt>
                <c:pt idx="25">
                  <c:v>1840</c:v>
                </c:pt>
                <c:pt idx="26">
                  <c:v>1843</c:v>
                </c:pt>
                <c:pt idx="27">
                  <c:v>1845</c:v>
                </c:pt>
                <c:pt idx="28">
                  <c:v>1847</c:v>
                </c:pt>
                <c:pt idx="29">
                  <c:v>1850</c:v>
                </c:pt>
                <c:pt idx="30">
                  <c:v>1854</c:v>
                </c:pt>
                <c:pt idx="31">
                  <c:v>1855</c:v>
                </c:pt>
                <c:pt idx="32">
                  <c:v>1860</c:v>
                </c:pt>
                <c:pt idx="33">
                  <c:v>1865</c:v>
                </c:pt>
                <c:pt idx="34">
                  <c:v>1869</c:v>
                </c:pt>
                <c:pt idx="35">
                  <c:v>1870</c:v>
                </c:pt>
                <c:pt idx="36">
                  <c:v>1874</c:v>
                </c:pt>
                <c:pt idx="37">
                  <c:v>1875</c:v>
                </c:pt>
                <c:pt idx="38">
                  <c:v>1878</c:v>
                </c:pt>
                <c:pt idx="39">
                  <c:v>1880</c:v>
                </c:pt>
                <c:pt idx="40">
                  <c:v>1881</c:v>
                </c:pt>
                <c:pt idx="41">
                  <c:v>1882</c:v>
                </c:pt>
                <c:pt idx="42">
                  <c:v>1883</c:v>
                </c:pt>
                <c:pt idx="43">
                  <c:v>1884</c:v>
                </c:pt>
                <c:pt idx="44">
                  <c:v>1885</c:v>
                </c:pt>
                <c:pt idx="45">
                  <c:v>1886</c:v>
                </c:pt>
                <c:pt idx="46">
                  <c:v>1887</c:v>
                </c:pt>
                <c:pt idx="47">
                  <c:v>1888</c:v>
                </c:pt>
                <c:pt idx="48">
                  <c:v>1889</c:v>
                </c:pt>
                <c:pt idx="49">
                  <c:v>1890</c:v>
                </c:pt>
                <c:pt idx="50">
                  <c:v>1891</c:v>
                </c:pt>
                <c:pt idx="51">
                  <c:v>1892</c:v>
                </c:pt>
                <c:pt idx="52">
                  <c:v>1893</c:v>
                </c:pt>
                <c:pt idx="53">
                  <c:v>1894</c:v>
                </c:pt>
                <c:pt idx="54">
                  <c:v>1895</c:v>
                </c:pt>
                <c:pt idx="55">
                  <c:v>1896</c:v>
                </c:pt>
                <c:pt idx="56">
                  <c:v>1897</c:v>
                </c:pt>
                <c:pt idx="57">
                  <c:v>1898</c:v>
                </c:pt>
                <c:pt idx="58">
                  <c:v>1899</c:v>
                </c:pt>
                <c:pt idx="59">
                  <c:v>1900</c:v>
                </c:pt>
                <c:pt idx="60">
                  <c:v>1901</c:v>
                </c:pt>
                <c:pt idx="61">
                  <c:v>1902</c:v>
                </c:pt>
                <c:pt idx="62">
                  <c:v>1903</c:v>
                </c:pt>
                <c:pt idx="63">
                  <c:v>1904</c:v>
                </c:pt>
                <c:pt idx="64">
                  <c:v>1905</c:v>
                </c:pt>
                <c:pt idx="65">
                  <c:v>1906</c:v>
                </c:pt>
                <c:pt idx="66">
                  <c:v>1907</c:v>
                </c:pt>
                <c:pt idx="67">
                  <c:v>1908</c:v>
                </c:pt>
                <c:pt idx="68">
                  <c:v>1909</c:v>
                </c:pt>
                <c:pt idx="69">
                  <c:v>1910</c:v>
                </c:pt>
                <c:pt idx="70">
                  <c:v>1911</c:v>
                </c:pt>
                <c:pt idx="71">
                  <c:v>1912</c:v>
                </c:pt>
                <c:pt idx="72">
                  <c:v>1913</c:v>
                </c:pt>
                <c:pt idx="73">
                  <c:v>1914</c:v>
                </c:pt>
                <c:pt idx="74">
                  <c:v>1915</c:v>
                </c:pt>
                <c:pt idx="75">
                  <c:v>1916</c:v>
                </c:pt>
                <c:pt idx="76">
                  <c:v>1917</c:v>
                </c:pt>
                <c:pt idx="77">
                  <c:v>1918</c:v>
                </c:pt>
                <c:pt idx="78">
                  <c:v>1919</c:v>
                </c:pt>
                <c:pt idx="79">
                  <c:v>1920</c:v>
                </c:pt>
                <c:pt idx="80">
                  <c:v>1921</c:v>
                </c:pt>
                <c:pt idx="81">
                  <c:v>1922</c:v>
                </c:pt>
                <c:pt idx="82">
                  <c:v>1923</c:v>
                </c:pt>
                <c:pt idx="83">
                  <c:v>1924</c:v>
                </c:pt>
                <c:pt idx="84">
                  <c:v>1925</c:v>
                </c:pt>
                <c:pt idx="85">
                  <c:v>1926</c:v>
                </c:pt>
                <c:pt idx="86">
                  <c:v>1927</c:v>
                </c:pt>
                <c:pt idx="87">
                  <c:v>1928</c:v>
                </c:pt>
                <c:pt idx="88">
                  <c:v>1929</c:v>
                </c:pt>
                <c:pt idx="89">
                  <c:v>1930</c:v>
                </c:pt>
                <c:pt idx="90">
                  <c:v>1931</c:v>
                </c:pt>
                <c:pt idx="91">
                  <c:v>1932</c:v>
                </c:pt>
                <c:pt idx="92">
                  <c:v>1933</c:v>
                </c:pt>
                <c:pt idx="93">
                  <c:v>1934</c:v>
                </c:pt>
                <c:pt idx="94">
                  <c:v>1935</c:v>
                </c:pt>
                <c:pt idx="95">
                  <c:v>1936</c:v>
                </c:pt>
                <c:pt idx="96">
                  <c:v>1937</c:v>
                </c:pt>
                <c:pt idx="97">
                  <c:v>1938</c:v>
                </c:pt>
                <c:pt idx="98">
                  <c:v>1939</c:v>
                </c:pt>
                <c:pt idx="99">
                  <c:v>1940</c:v>
                </c:pt>
                <c:pt idx="100">
                  <c:v>1941</c:v>
                </c:pt>
                <c:pt idx="101">
                  <c:v>1942</c:v>
                </c:pt>
                <c:pt idx="102">
                  <c:v>1943</c:v>
                </c:pt>
                <c:pt idx="103">
                  <c:v>1944</c:v>
                </c:pt>
                <c:pt idx="104">
                  <c:v>1945</c:v>
                </c:pt>
                <c:pt idx="105">
                  <c:v>1946</c:v>
                </c:pt>
                <c:pt idx="106">
                  <c:v>1947</c:v>
                </c:pt>
                <c:pt idx="107">
                  <c:v>1948</c:v>
                </c:pt>
                <c:pt idx="108">
                  <c:v>1949</c:v>
                </c:pt>
                <c:pt idx="109">
                  <c:v>1950</c:v>
                </c:pt>
                <c:pt idx="110">
                  <c:v>1951</c:v>
                </c:pt>
                <c:pt idx="111">
                  <c:v>1952</c:v>
                </c:pt>
                <c:pt idx="112">
                  <c:v>1953</c:v>
                </c:pt>
                <c:pt idx="113">
                  <c:v>1954</c:v>
                </c:pt>
                <c:pt idx="114">
                  <c:v>1955</c:v>
                </c:pt>
                <c:pt idx="115">
                  <c:v>1956</c:v>
                </c:pt>
                <c:pt idx="116">
                  <c:v>1957</c:v>
                </c:pt>
                <c:pt idx="117">
                  <c:v>1958</c:v>
                </c:pt>
                <c:pt idx="118">
                  <c:v>1959</c:v>
                </c:pt>
                <c:pt idx="119">
                  <c:v>1960</c:v>
                </c:pt>
                <c:pt idx="120">
                  <c:v>1961</c:v>
                </c:pt>
                <c:pt idx="121">
                  <c:v>1962</c:v>
                </c:pt>
                <c:pt idx="122">
                  <c:v>1963</c:v>
                </c:pt>
                <c:pt idx="123">
                  <c:v>1964</c:v>
                </c:pt>
                <c:pt idx="124">
                  <c:v>1965</c:v>
                </c:pt>
                <c:pt idx="125">
                  <c:v>1966</c:v>
                </c:pt>
                <c:pt idx="126">
                  <c:v>1967</c:v>
                </c:pt>
                <c:pt idx="127">
                  <c:v>1968</c:v>
                </c:pt>
                <c:pt idx="128">
                  <c:v>1969</c:v>
                </c:pt>
                <c:pt idx="129">
                  <c:v>1970</c:v>
                </c:pt>
                <c:pt idx="130">
                  <c:v>1971</c:v>
                </c:pt>
                <c:pt idx="131">
                  <c:v>1972</c:v>
                </c:pt>
                <c:pt idx="132">
                  <c:v>1973</c:v>
                </c:pt>
                <c:pt idx="133">
                  <c:v>1974</c:v>
                </c:pt>
                <c:pt idx="134">
                  <c:v>1975</c:v>
                </c:pt>
                <c:pt idx="135">
                  <c:v>1976</c:v>
                </c:pt>
                <c:pt idx="136">
                  <c:v>1977</c:v>
                </c:pt>
                <c:pt idx="137">
                  <c:v>1978</c:v>
                </c:pt>
                <c:pt idx="138">
                  <c:v>1979</c:v>
                </c:pt>
                <c:pt idx="139">
                  <c:v>1980</c:v>
                </c:pt>
                <c:pt idx="140">
                  <c:v>1981</c:v>
                </c:pt>
                <c:pt idx="141">
                  <c:v>1982</c:v>
                </c:pt>
                <c:pt idx="142">
                  <c:v>1983</c:v>
                </c:pt>
                <c:pt idx="143">
                  <c:v>1984</c:v>
                </c:pt>
                <c:pt idx="144">
                  <c:v>1985</c:v>
                </c:pt>
                <c:pt idx="145">
                  <c:v>1986</c:v>
                </c:pt>
                <c:pt idx="146">
                  <c:v>1987</c:v>
                </c:pt>
                <c:pt idx="147">
                  <c:v>1988</c:v>
                </c:pt>
                <c:pt idx="148">
                  <c:v>1989</c:v>
                </c:pt>
                <c:pt idx="149">
                  <c:v>1990</c:v>
                </c:pt>
                <c:pt idx="150">
                  <c:v>1991</c:v>
                </c:pt>
                <c:pt idx="151">
                  <c:v>1992</c:v>
                </c:pt>
                <c:pt idx="152">
                  <c:v>1993</c:v>
                </c:pt>
                <c:pt idx="153">
                  <c:v>1994</c:v>
                </c:pt>
                <c:pt idx="154">
                  <c:v>1995</c:v>
                </c:pt>
                <c:pt idx="155">
                  <c:v>1996</c:v>
                </c:pt>
                <c:pt idx="156">
                  <c:v>1997</c:v>
                </c:pt>
                <c:pt idx="157">
                  <c:v>1998</c:v>
                </c:pt>
                <c:pt idx="158">
                  <c:v>1999</c:v>
                </c:pt>
                <c:pt idx="159">
                  <c:v>2000</c:v>
                </c:pt>
                <c:pt idx="160">
                  <c:v>2001</c:v>
                </c:pt>
                <c:pt idx="161">
                  <c:v>2002</c:v>
                </c:pt>
                <c:pt idx="162">
                  <c:v>2003</c:v>
                </c:pt>
                <c:pt idx="163">
                  <c:v>2004</c:v>
                </c:pt>
                <c:pt idx="164">
                  <c:v>2005</c:v>
                </c:pt>
                <c:pt idx="165">
                  <c:v>2006</c:v>
                </c:pt>
                <c:pt idx="166">
                  <c:v>2007</c:v>
                </c:pt>
                <c:pt idx="167">
                  <c:v>2008</c:v>
                </c:pt>
                <c:pt idx="168">
                  <c:v>2009</c:v>
                </c:pt>
                <c:pt idx="169">
                  <c:v>2010</c:v>
                </c:pt>
                <c:pt idx="170">
                  <c:v>2011</c:v>
                </c:pt>
                <c:pt idx="171">
                  <c:v>2012</c:v>
                </c:pt>
                <c:pt idx="172">
                  <c:v>2013</c:v>
                </c:pt>
                <c:pt idx="173">
                  <c:v>2014</c:v>
                </c:pt>
                <c:pt idx="174">
                  <c:v>2015</c:v>
                </c:pt>
                <c:pt idx="175">
                  <c:v>2016</c:v>
                </c:pt>
                <c:pt idx="176">
                  <c:v>2017</c:v>
                </c:pt>
                <c:pt idx="177">
                  <c:v>2018</c:v>
                </c:pt>
                <c:pt idx="178">
                  <c:v>2019</c:v>
                </c:pt>
              </c:numCache>
            </c:numRef>
          </c:xVal>
          <c:yVal>
            <c:numRef>
              <c:f>Sheet2!$C$5:$C$183</c:f>
              <c:numCache>
                <c:formatCode>General</c:formatCode>
                <c:ptCount val="179"/>
                <c:pt idx="39">
                  <c:v>-0.12</c:v>
                </c:pt>
                <c:pt idx="40">
                  <c:v>-0.09</c:v>
                </c:pt>
                <c:pt idx="41">
                  <c:v>-0.1</c:v>
                </c:pt>
                <c:pt idx="42">
                  <c:v>-0.18</c:v>
                </c:pt>
                <c:pt idx="43">
                  <c:v>-0.27</c:v>
                </c:pt>
                <c:pt idx="44">
                  <c:v>-0.26</c:v>
                </c:pt>
                <c:pt idx="45">
                  <c:v>-0.25</c:v>
                </c:pt>
                <c:pt idx="46">
                  <c:v>-0.28999999999999998</c:v>
                </c:pt>
                <c:pt idx="47">
                  <c:v>-0.14000000000000001</c:v>
                </c:pt>
                <c:pt idx="48">
                  <c:v>-0.09</c:v>
                </c:pt>
                <c:pt idx="49">
                  <c:v>-0.35</c:v>
                </c:pt>
                <c:pt idx="50">
                  <c:v>-0.26</c:v>
                </c:pt>
                <c:pt idx="51">
                  <c:v>-0.31</c:v>
                </c:pt>
                <c:pt idx="52">
                  <c:v>-0.33</c:v>
                </c:pt>
                <c:pt idx="53">
                  <c:v>-0.31</c:v>
                </c:pt>
                <c:pt idx="54">
                  <c:v>-0.24</c:v>
                </c:pt>
                <c:pt idx="55">
                  <c:v>-0.09</c:v>
                </c:pt>
                <c:pt idx="56">
                  <c:v>-0.1</c:v>
                </c:pt>
                <c:pt idx="57">
                  <c:v>-0.27</c:v>
                </c:pt>
                <c:pt idx="58">
                  <c:v>-0.16</c:v>
                </c:pt>
                <c:pt idx="59">
                  <c:v>-7.0000000000000007E-2</c:v>
                </c:pt>
                <c:pt idx="60">
                  <c:v>-0.15</c:v>
                </c:pt>
                <c:pt idx="61">
                  <c:v>-0.25</c:v>
                </c:pt>
                <c:pt idx="62">
                  <c:v>-0.37</c:v>
                </c:pt>
                <c:pt idx="63">
                  <c:v>-0.46</c:v>
                </c:pt>
                <c:pt idx="64">
                  <c:v>-0.28000000000000003</c:v>
                </c:pt>
                <c:pt idx="65">
                  <c:v>-0.21</c:v>
                </c:pt>
                <c:pt idx="66">
                  <c:v>-0.38</c:v>
                </c:pt>
                <c:pt idx="67">
                  <c:v>-0.43</c:v>
                </c:pt>
                <c:pt idx="68">
                  <c:v>-0.44</c:v>
                </c:pt>
                <c:pt idx="69">
                  <c:v>-0.4</c:v>
                </c:pt>
                <c:pt idx="70">
                  <c:v>-0.44</c:v>
                </c:pt>
                <c:pt idx="71">
                  <c:v>-0.34</c:v>
                </c:pt>
                <c:pt idx="72">
                  <c:v>-0.32</c:v>
                </c:pt>
                <c:pt idx="73">
                  <c:v>-0.14000000000000001</c:v>
                </c:pt>
                <c:pt idx="74">
                  <c:v>-0.09</c:v>
                </c:pt>
                <c:pt idx="75">
                  <c:v>-0.32</c:v>
                </c:pt>
                <c:pt idx="76">
                  <c:v>-0.39</c:v>
                </c:pt>
                <c:pt idx="77">
                  <c:v>-0.3</c:v>
                </c:pt>
                <c:pt idx="78">
                  <c:v>-0.25</c:v>
                </c:pt>
                <c:pt idx="79">
                  <c:v>-0.23</c:v>
                </c:pt>
                <c:pt idx="80">
                  <c:v>-0.16</c:v>
                </c:pt>
                <c:pt idx="81">
                  <c:v>-0.24</c:v>
                </c:pt>
                <c:pt idx="82">
                  <c:v>-0.25</c:v>
                </c:pt>
                <c:pt idx="83">
                  <c:v>-0.24</c:v>
                </c:pt>
                <c:pt idx="84">
                  <c:v>-0.18</c:v>
                </c:pt>
                <c:pt idx="85">
                  <c:v>-7.0000000000000007E-2</c:v>
                </c:pt>
                <c:pt idx="86">
                  <c:v>-0.17</c:v>
                </c:pt>
                <c:pt idx="87">
                  <c:v>-0.18</c:v>
                </c:pt>
                <c:pt idx="88">
                  <c:v>-0.32</c:v>
                </c:pt>
                <c:pt idx="89">
                  <c:v>-0.11</c:v>
                </c:pt>
                <c:pt idx="90">
                  <c:v>-0.06</c:v>
                </c:pt>
                <c:pt idx="91">
                  <c:v>-0.13</c:v>
                </c:pt>
                <c:pt idx="92">
                  <c:v>-0.26</c:v>
                </c:pt>
                <c:pt idx="93">
                  <c:v>-0.11</c:v>
                </c:pt>
                <c:pt idx="94">
                  <c:v>-0.16</c:v>
                </c:pt>
                <c:pt idx="95">
                  <c:v>-0.12</c:v>
                </c:pt>
                <c:pt idx="96">
                  <c:v>-0.01</c:v>
                </c:pt>
                <c:pt idx="97">
                  <c:v>-0.02</c:v>
                </c:pt>
                <c:pt idx="98">
                  <c:v>0.01</c:v>
                </c:pt>
                <c:pt idx="99">
                  <c:v>0.16</c:v>
                </c:pt>
                <c:pt idx="100">
                  <c:v>0.27</c:v>
                </c:pt>
                <c:pt idx="101">
                  <c:v>0.11</c:v>
                </c:pt>
                <c:pt idx="102">
                  <c:v>0.1</c:v>
                </c:pt>
                <c:pt idx="103">
                  <c:v>0.28000000000000003</c:v>
                </c:pt>
                <c:pt idx="104">
                  <c:v>0.18</c:v>
                </c:pt>
                <c:pt idx="105">
                  <c:v>-0.01</c:v>
                </c:pt>
                <c:pt idx="106">
                  <c:v>-0.04</c:v>
                </c:pt>
                <c:pt idx="107">
                  <c:v>-0.05</c:v>
                </c:pt>
                <c:pt idx="108">
                  <c:v>-7.0000000000000007E-2</c:v>
                </c:pt>
                <c:pt idx="109">
                  <c:v>-0.15</c:v>
                </c:pt>
                <c:pt idx="110">
                  <c:v>0</c:v>
                </c:pt>
                <c:pt idx="111">
                  <c:v>0.04</c:v>
                </c:pt>
                <c:pt idx="112">
                  <c:v>0.13</c:v>
                </c:pt>
                <c:pt idx="113">
                  <c:v>-0.1</c:v>
                </c:pt>
                <c:pt idx="114">
                  <c:v>-0.13</c:v>
                </c:pt>
                <c:pt idx="115">
                  <c:v>-0.18</c:v>
                </c:pt>
                <c:pt idx="116">
                  <c:v>7.0000000000000007E-2</c:v>
                </c:pt>
                <c:pt idx="117">
                  <c:v>0.12</c:v>
                </c:pt>
                <c:pt idx="118">
                  <c:v>0.08</c:v>
                </c:pt>
                <c:pt idx="119">
                  <c:v>0.05</c:v>
                </c:pt>
                <c:pt idx="120">
                  <c:v>0.09</c:v>
                </c:pt>
                <c:pt idx="121">
                  <c:v>0.1</c:v>
                </c:pt>
                <c:pt idx="122">
                  <c:v>0.12</c:v>
                </c:pt>
                <c:pt idx="123">
                  <c:v>-0.14000000000000001</c:v>
                </c:pt>
                <c:pt idx="124">
                  <c:v>-7.0000000000000007E-2</c:v>
                </c:pt>
                <c:pt idx="125">
                  <c:v>-0.01</c:v>
                </c:pt>
                <c:pt idx="126">
                  <c:v>0</c:v>
                </c:pt>
                <c:pt idx="127">
                  <c:v>-0.03</c:v>
                </c:pt>
                <c:pt idx="128">
                  <c:v>0.1</c:v>
                </c:pt>
                <c:pt idx="129">
                  <c:v>0.06</c:v>
                </c:pt>
                <c:pt idx="130">
                  <c:v>-7.0000000000000007E-2</c:v>
                </c:pt>
                <c:pt idx="131">
                  <c:v>0.03</c:v>
                </c:pt>
                <c:pt idx="132">
                  <c:v>0.19</c:v>
                </c:pt>
                <c:pt idx="133">
                  <c:v>-0.06</c:v>
                </c:pt>
                <c:pt idx="134">
                  <c:v>0.01</c:v>
                </c:pt>
                <c:pt idx="135">
                  <c:v>-7.0000000000000007E-2</c:v>
                </c:pt>
                <c:pt idx="136">
                  <c:v>0.21</c:v>
                </c:pt>
                <c:pt idx="137">
                  <c:v>0.12</c:v>
                </c:pt>
                <c:pt idx="138">
                  <c:v>0.23</c:v>
                </c:pt>
                <c:pt idx="139">
                  <c:v>0.28000000000000003</c:v>
                </c:pt>
                <c:pt idx="140">
                  <c:v>0.32</c:v>
                </c:pt>
                <c:pt idx="141">
                  <c:v>0.19</c:v>
                </c:pt>
                <c:pt idx="142">
                  <c:v>0.36</c:v>
                </c:pt>
                <c:pt idx="143">
                  <c:v>0.17</c:v>
                </c:pt>
                <c:pt idx="144">
                  <c:v>0.16</c:v>
                </c:pt>
                <c:pt idx="145">
                  <c:v>0.24</c:v>
                </c:pt>
                <c:pt idx="146">
                  <c:v>0.38</c:v>
                </c:pt>
                <c:pt idx="147">
                  <c:v>0.39</c:v>
                </c:pt>
                <c:pt idx="148">
                  <c:v>0.28999999999999998</c:v>
                </c:pt>
                <c:pt idx="149">
                  <c:v>0.45</c:v>
                </c:pt>
                <c:pt idx="150">
                  <c:v>0.39</c:v>
                </c:pt>
                <c:pt idx="151">
                  <c:v>0.24</c:v>
                </c:pt>
                <c:pt idx="152">
                  <c:v>0.28000000000000003</c:v>
                </c:pt>
                <c:pt idx="153">
                  <c:v>0.34</c:v>
                </c:pt>
                <c:pt idx="154">
                  <c:v>0.47</c:v>
                </c:pt>
                <c:pt idx="155">
                  <c:v>0.32</c:v>
                </c:pt>
                <c:pt idx="156">
                  <c:v>0.51</c:v>
                </c:pt>
                <c:pt idx="157">
                  <c:v>0.65</c:v>
                </c:pt>
                <c:pt idx="158">
                  <c:v>0.44</c:v>
                </c:pt>
                <c:pt idx="159">
                  <c:v>0.43</c:v>
                </c:pt>
                <c:pt idx="160">
                  <c:v>0.56999999999999995</c:v>
                </c:pt>
                <c:pt idx="161">
                  <c:v>0.62</c:v>
                </c:pt>
                <c:pt idx="162">
                  <c:v>0.64</c:v>
                </c:pt>
                <c:pt idx="163">
                  <c:v>0.57999999999999996</c:v>
                </c:pt>
                <c:pt idx="164">
                  <c:v>0.67</c:v>
                </c:pt>
                <c:pt idx="165">
                  <c:v>0.64</c:v>
                </c:pt>
                <c:pt idx="166">
                  <c:v>0.62</c:v>
                </c:pt>
                <c:pt idx="167">
                  <c:v>0.54</c:v>
                </c:pt>
                <c:pt idx="168">
                  <c:v>0.65</c:v>
                </c:pt>
                <c:pt idx="169">
                  <c:v>0.73</c:v>
                </c:pt>
                <c:pt idx="170">
                  <c:v>0.57999999999999996</c:v>
                </c:pt>
                <c:pt idx="171">
                  <c:v>0.64</c:v>
                </c:pt>
                <c:pt idx="172">
                  <c:v>0.67</c:v>
                </c:pt>
                <c:pt idx="173">
                  <c:v>0.74</c:v>
                </c:pt>
                <c:pt idx="174">
                  <c:v>0.93</c:v>
                </c:pt>
                <c:pt idx="175">
                  <c:v>1</c:v>
                </c:pt>
                <c:pt idx="176">
                  <c:v>0.91</c:v>
                </c:pt>
                <c:pt idx="177">
                  <c:v>0.83</c:v>
                </c:pt>
                <c:pt idx="178">
                  <c:v>0.95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A4C-46C4-82A7-B7EEBDF21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1240432"/>
        <c:axId val="491239776"/>
      </c:scatterChart>
      <c:valAx>
        <c:axId val="492606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606584"/>
        <c:crosses val="autoZero"/>
        <c:crossBetween val="midCat"/>
      </c:valAx>
      <c:valAx>
        <c:axId val="492606584"/>
        <c:scaling>
          <c:orientation val="minMax"/>
          <c:min val="25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/>
                  <a:t>CO2 Concentration (ppm)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606912"/>
        <c:crosses val="autoZero"/>
        <c:crossBetween val="midCat"/>
      </c:valAx>
      <c:valAx>
        <c:axId val="49123977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/>
                  <a:t>Temperature Anomaly, °C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240432"/>
        <c:crosses val="max"/>
        <c:crossBetween val="midCat"/>
      </c:valAx>
      <c:valAx>
        <c:axId val="49124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239776"/>
        <c:crosses val="autoZero"/>
        <c:crossBetween val="midCat"/>
      </c:valAx>
      <c:spPr>
        <a:solidFill>
          <a:srgbClr val="EAF1F6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98664646080304"/>
          <c:y val="0.32072017518535989"/>
          <c:w val="0.24615289459895742"/>
          <c:h val="5.0832075694596024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C1B50E-9F0C-4A67-BB1C-E6A4BFE59BB5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E0A5544-4645-4155-85E6-9D6CC5588CC4}">
      <dgm:prSet/>
      <dgm:spPr/>
      <dgm:t>
        <a:bodyPr/>
        <a:lstStyle/>
        <a:p>
          <a:r>
            <a:rPr lang="en-US" baseline="0" dirty="0"/>
            <a:t>High in energy density</a:t>
          </a:r>
          <a:endParaRPr lang="en-US" dirty="0"/>
        </a:p>
      </dgm:t>
    </dgm:pt>
    <dgm:pt modelId="{7D8106D5-8B93-4944-82B7-10347C73316A}" type="parTrans" cxnId="{A88C7F90-2BED-4AB2-9C33-3F3818F2E0BF}">
      <dgm:prSet/>
      <dgm:spPr/>
      <dgm:t>
        <a:bodyPr/>
        <a:lstStyle/>
        <a:p>
          <a:endParaRPr lang="en-US"/>
        </a:p>
      </dgm:t>
    </dgm:pt>
    <dgm:pt modelId="{DA59DD50-BF1E-45A1-850B-3A1FCCE0E476}" type="sibTrans" cxnId="{A88C7F90-2BED-4AB2-9C33-3F3818F2E0BF}">
      <dgm:prSet/>
      <dgm:spPr/>
      <dgm:t>
        <a:bodyPr/>
        <a:lstStyle/>
        <a:p>
          <a:endParaRPr lang="en-US"/>
        </a:p>
      </dgm:t>
    </dgm:pt>
    <dgm:pt modelId="{145E53A2-83E3-4B42-9551-AF2E7CA5CFFE}">
      <dgm:prSet/>
      <dgm:spPr/>
      <dgm:t>
        <a:bodyPr/>
        <a:lstStyle/>
        <a:p>
          <a:r>
            <a:rPr lang="en-US" baseline="0" dirty="0"/>
            <a:t>Relatively easy to…</a:t>
          </a:r>
          <a:endParaRPr lang="en-US" dirty="0"/>
        </a:p>
      </dgm:t>
    </dgm:pt>
    <dgm:pt modelId="{484E39E3-0DE1-43AC-8754-28CEFEF0A6C4}" type="parTrans" cxnId="{8EA87C7F-61CC-488D-BD62-9EB95F908BE4}">
      <dgm:prSet/>
      <dgm:spPr/>
      <dgm:t>
        <a:bodyPr/>
        <a:lstStyle/>
        <a:p>
          <a:endParaRPr lang="en-US"/>
        </a:p>
      </dgm:t>
    </dgm:pt>
    <dgm:pt modelId="{535CB7C8-1A5A-464D-9B72-06F7C5718FEF}" type="sibTrans" cxnId="{8EA87C7F-61CC-488D-BD62-9EB95F908BE4}">
      <dgm:prSet/>
      <dgm:spPr/>
      <dgm:t>
        <a:bodyPr/>
        <a:lstStyle/>
        <a:p>
          <a:endParaRPr lang="en-US"/>
        </a:p>
      </dgm:t>
    </dgm:pt>
    <dgm:pt modelId="{C09AA47F-4F31-432A-8441-099FC7999895}">
      <dgm:prSet/>
      <dgm:spPr/>
      <dgm:t>
        <a:bodyPr/>
        <a:lstStyle/>
        <a:p>
          <a:r>
            <a:rPr lang="en-US" baseline="0" dirty="0"/>
            <a:t>extract</a:t>
          </a:r>
          <a:endParaRPr lang="en-US" dirty="0"/>
        </a:p>
      </dgm:t>
    </dgm:pt>
    <dgm:pt modelId="{D14973BE-0BCA-468C-8E85-090C8164C16E}" type="parTrans" cxnId="{7E934C17-7406-4867-B263-7A029ECAD6D4}">
      <dgm:prSet/>
      <dgm:spPr/>
      <dgm:t>
        <a:bodyPr/>
        <a:lstStyle/>
        <a:p>
          <a:endParaRPr lang="en-US"/>
        </a:p>
      </dgm:t>
    </dgm:pt>
    <dgm:pt modelId="{C7E53C17-ED41-42C1-8372-EB86431AF2D9}" type="sibTrans" cxnId="{7E934C17-7406-4867-B263-7A029ECAD6D4}">
      <dgm:prSet/>
      <dgm:spPr/>
      <dgm:t>
        <a:bodyPr/>
        <a:lstStyle/>
        <a:p>
          <a:endParaRPr lang="en-US"/>
        </a:p>
      </dgm:t>
    </dgm:pt>
    <dgm:pt modelId="{1D5B8085-E913-4556-90BD-10422124CA1F}">
      <dgm:prSet/>
      <dgm:spPr/>
      <dgm:t>
        <a:bodyPr/>
        <a:lstStyle/>
        <a:p>
          <a:r>
            <a:rPr lang="en-US" baseline="0" dirty="0"/>
            <a:t>transport</a:t>
          </a:r>
          <a:endParaRPr lang="en-US" dirty="0"/>
        </a:p>
      </dgm:t>
    </dgm:pt>
    <dgm:pt modelId="{6B94D279-03F0-4038-B2B9-C963373B94E6}" type="parTrans" cxnId="{DBC55E3E-F0A9-4CD7-91F2-1B866DCD53EF}">
      <dgm:prSet/>
      <dgm:spPr/>
      <dgm:t>
        <a:bodyPr/>
        <a:lstStyle/>
        <a:p>
          <a:endParaRPr lang="en-US"/>
        </a:p>
      </dgm:t>
    </dgm:pt>
    <dgm:pt modelId="{8469F602-05F5-4795-95C4-4FC784B17395}" type="sibTrans" cxnId="{DBC55E3E-F0A9-4CD7-91F2-1B866DCD53EF}">
      <dgm:prSet/>
      <dgm:spPr/>
      <dgm:t>
        <a:bodyPr/>
        <a:lstStyle/>
        <a:p>
          <a:endParaRPr lang="en-US"/>
        </a:p>
      </dgm:t>
    </dgm:pt>
    <dgm:pt modelId="{7F4EB281-A758-4090-ACFE-17B97F8DB122}">
      <dgm:prSet/>
      <dgm:spPr/>
      <dgm:t>
        <a:bodyPr/>
        <a:lstStyle/>
        <a:p>
          <a:r>
            <a:rPr lang="en-US" baseline="0" dirty="0"/>
            <a:t>Petroleum is a rich mixture of useful compounds</a:t>
          </a:r>
          <a:endParaRPr lang="en-US" dirty="0"/>
        </a:p>
      </dgm:t>
    </dgm:pt>
    <dgm:pt modelId="{E6FD3B62-19C4-4335-A1EC-00842CB7CD98}" type="parTrans" cxnId="{1662D3DB-13C1-4443-ABDD-79D01E47C084}">
      <dgm:prSet/>
      <dgm:spPr/>
      <dgm:t>
        <a:bodyPr/>
        <a:lstStyle/>
        <a:p>
          <a:endParaRPr lang="en-US"/>
        </a:p>
      </dgm:t>
    </dgm:pt>
    <dgm:pt modelId="{4456AC3C-13F1-4C65-869C-04CB07CEB0CF}" type="sibTrans" cxnId="{1662D3DB-13C1-4443-ABDD-79D01E47C084}">
      <dgm:prSet/>
      <dgm:spPr/>
      <dgm:t>
        <a:bodyPr/>
        <a:lstStyle/>
        <a:p>
          <a:endParaRPr lang="en-US"/>
        </a:p>
      </dgm:t>
    </dgm:pt>
    <dgm:pt modelId="{914981E6-E5D0-495E-B182-CB3AB8AB3928}">
      <dgm:prSet/>
      <dgm:spPr/>
      <dgm:t>
        <a:bodyPr/>
        <a:lstStyle/>
        <a:p>
          <a:r>
            <a:rPr lang="en-US" baseline="0" dirty="0"/>
            <a:t>Coal is the most plentiful energy source in the US</a:t>
          </a:r>
          <a:endParaRPr lang="en-US" dirty="0"/>
        </a:p>
      </dgm:t>
    </dgm:pt>
    <dgm:pt modelId="{F74788B6-2C86-4892-BAC4-AD19E632933C}" type="parTrans" cxnId="{1456B405-3AC2-4AE1-B56F-1FA3FE6D45D6}">
      <dgm:prSet/>
      <dgm:spPr/>
      <dgm:t>
        <a:bodyPr/>
        <a:lstStyle/>
        <a:p>
          <a:endParaRPr lang="en-US"/>
        </a:p>
      </dgm:t>
    </dgm:pt>
    <dgm:pt modelId="{B274FA3A-3988-4BC2-A2A7-7C4D268AF336}" type="sibTrans" cxnId="{1456B405-3AC2-4AE1-B56F-1FA3FE6D45D6}">
      <dgm:prSet/>
      <dgm:spPr/>
      <dgm:t>
        <a:bodyPr/>
        <a:lstStyle/>
        <a:p>
          <a:endParaRPr lang="en-US"/>
        </a:p>
      </dgm:t>
    </dgm:pt>
    <dgm:pt modelId="{7527AAAA-A9C0-4AAE-8C62-F12D74BFB3F6}">
      <dgm:prSet/>
      <dgm:spPr/>
      <dgm:t>
        <a:bodyPr/>
        <a:lstStyle/>
        <a:p>
          <a:r>
            <a:rPr lang="en-US" baseline="0" dirty="0"/>
            <a:t>Natural gas is very clean-burning; almost no sulfur or other contaminants</a:t>
          </a:r>
          <a:endParaRPr lang="en-US" dirty="0"/>
        </a:p>
      </dgm:t>
    </dgm:pt>
    <dgm:pt modelId="{0B4437FA-92FB-4EA9-942C-26B078D33B3A}" type="parTrans" cxnId="{9C9A15B9-E3F0-4891-8D1A-122D154DCCCF}">
      <dgm:prSet/>
      <dgm:spPr/>
      <dgm:t>
        <a:bodyPr/>
        <a:lstStyle/>
        <a:p>
          <a:endParaRPr lang="en-US"/>
        </a:p>
      </dgm:t>
    </dgm:pt>
    <dgm:pt modelId="{A4B04C85-F96F-4082-BC4C-536C0E0601C8}" type="sibTrans" cxnId="{9C9A15B9-E3F0-4891-8D1A-122D154DCCCF}">
      <dgm:prSet/>
      <dgm:spPr/>
      <dgm:t>
        <a:bodyPr/>
        <a:lstStyle/>
        <a:p>
          <a:endParaRPr lang="en-US"/>
        </a:p>
      </dgm:t>
    </dgm:pt>
    <dgm:pt modelId="{2482840C-6166-4597-A148-73ACFF5006B6}">
      <dgm:prSet/>
      <dgm:spPr/>
      <dgm:t>
        <a:bodyPr/>
        <a:lstStyle/>
        <a:p>
          <a:r>
            <a:rPr lang="en-US" baseline="0"/>
            <a:t>find</a:t>
          </a:r>
          <a:endParaRPr lang="en-US" dirty="0"/>
        </a:p>
      </dgm:t>
    </dgm:pt>
    <dgm:pt modelId="{CDF22509-8632-438B-AF29-F43827D60C1E}" type="parTrans" cxnId="{21243555-3E05-4477-BEB7-0E072AF03EBE}">
      <dgm:prSet/>
      <dgm:spPr/>
      <dgm:t>
        <a:bodyPr/>
        <a:lstStyle/>
        <a:p>
          <a:endParaRPr lang="en-US"/>
        </a:p>
      </dgm:t>
    </dgm:pt>
    <dgm:pt modelId="{D476E779-E871-45AA-926B-033BAF5A7D81}" type="sibTrans" cxnId="{21243555-3E05-4477-BEB7-0E072AF03EBE}">
      <dgm:prSet/>
      <dgm:spPr/>
      <dgm:t>
        <a:bodyPr/>
        <a:lstStyle/>
        <a:p>
          <a:endParaRPr lang="en-US"/>
        </a:p>
      </dgm:t>
    </dgm:pt>
    <dgm:pt modelId="{70FE65E7-1116-4AA7-A3AB-B031B4B7DF2B}">
      <dgm:prSet/>
      <dgm:spPr/>
      <dgm:t>
        <a:bodyPr/>
        <a:lstStyle/>
        <a:p>
          <a:r>
            <a:rPr lang="en-US" dirty="0"/>
            <a:t>Amount of energy per unit volume</a:t>
          </a:r>
        </a:p>
      </dgm:t>
    </dgm:pt>
    <dgm:pt modelId="{1D732D29-07EC-4BB5-A34E-5F1A6B6B37EC}" type="parTrans" cxnId="{BB2E8EBB-20FB-496A-A829-7AED80AD2BE3}">
      <dgm:prSet/>
      <dgm:spPr/>
      <dgm:t>
        <a:bodyPr/>
        <a:lstStyle/>
        <a:p>
          <a:endParaRPr lang="en-US"/>
        </a:p>
      </dgm:t>
    </dgm:pt>
    <dgm:pt modelId="{6369677C-89C7-4143-BFB5-0A2DA0990673}" type="sibTrans" cxnId="{BB2E8EBB-20FB-496A-A829-7AED80AD2BE3}">
      <dgm:prSet/>
      <dgm:spPr/>
      <dgm:t>
        <a:bodyPr/>
        <a:lstStyle/>
        <a:p>
          <a:endParaRPr lang="en-US"/>
        </a:p>
      </dgm:t>
    </dgm:pt>
    <dgm:pt modelId="{62F4E42D-C370-4C5B-98BC-9CBD58344CE8}">
      <dgm:prSet/>
      <dgm:spPr/>
      <dgm:t>
        <a:bodyPr/>
        <a:lstStyle/>
        <a:p>
          <a:r>
            <a:rPr lang="en-US" dirty="0"/>
            <a:t>Second highest after uranium</a:t>
          </a:r>
        </a:p>
      </dgm:t>
    </dgm:pt>
    <dgm:pt modelId="{BABB48C5-377D-4F01-8BFC-092673A4E26C}" type="parTrans" cxnId="{603E2F20-758C-4A16-9CD1-0C3B561B27DE}">
      <dgm:prSet/>
      <dgm:spPr/>
      <dgm:t>
        <a:bodyPr/>
        <a:lstStyle/>
        <a:p>
          <a:endParaRPr lang="en-US"/>
        </a:p>
      </dgm:t>
    </dgm:pt>
    <dgm:pt modelId="{E83BEC57-20C3-427A-BB20-D17A6A8D11D2}" type="sibTrans" cxnId="{603E2F20-758C-4A16-9CD1-0C3B561B27DE}">
      <dgm:prSet/>
      <dgm:spPr/>
      <dgm:t>
        <a:bodyPr/>
        <a:lstStyle/>
        <a:p>
          <a:endParaRPr lang="en-US"/>
        </a:p>
      </dgm:t>
    </dgm:pt>
    <dgm:pt modelId="{50A27561-4E8D-4482-9266-BAF605FD8807}">
      <dgm:prSet/>
      <dgm:spPr/>
      <dgm:t>
        <a:bodyPr/>
        <a:lstStyle/>
        <a:p>
          <a:r>
            <a:rPr lang="en-US" dirty="0"/>
            <a:t>Each has a high point</a:t>
          </a:r>
        </a:p>
      </dgm:t>
    </dgm:pt>
    <dgm:pt modelId="{A8EA3E2D-DF3D-48E9-A4A9-05CE346CB568}" type="parTrans" cxnId="{81A2C2AD-6687-40F3-B820-44878A68DD3B}">
      <dgm:prSet/>
      <dgm:spPr/>
      <dgm:t>
        <a:bodyPr/>
        <a:lstStyle/>
        <a:p>
          <a:endParaRPr lang="en-US"/>
        </a:p>
      </dgm:t>
    </dgm:pt>
    <dgm:pt modelId="{F074D0F2-E537-4685-986D-F7B1DBFE0116}" type="sibTrans" cxnId="{81A2C2AD-6687-40F3-B820-44878A68DD3B}">
      <dgm:prSet/>
      <dgm:spPr/>
      <dgm:t>
        <a:bodyPr/>
        <a:lstStyle/>
        <a:p>
          <a:endParaRPr lang="en-US"/>
        </a:p>
      </dgm:t>
    </dgm:pt>
    <dgm:pt modelId="{FC250032-4C4B-44C2-8ED1-110335C5574B}" type="pres">
      <dgm:prSet presAssocID="{BEC1B50E-9F0C-4A67-BB1C-E6A4BFE59BB5}" presName="vert0" presStyleCnt="0">
        <dgm:presLayoutVars>
          <dgm:dir/>
          <dgm:animOne val="branch"/>
          <dgm:animLvl val="lvl"/>
        </dgm:presLayoutVars>
      </dgm:prSet>
      <dgm:spPr/>
    </dgm:pt>
    <dgm:pt modelId="{2E477DF2-835A-47BD-8AD5-80296E95FDA3}" type="pres">
      <dgm:prSet presAssocID="{BE0A5544-4645-4155-85E6-9D6CC5588CC4}" presName="thickLine" presStyleLbl="alignNode1" presStyleIdx="0" presStyleCnt="3"/>
      <dgm:spPr/>
    </dgm:pt>
    <dgm:pt modelId="{14EAE05C-2AEA-4DC8-A628-9345AFBAE560}" type="pres">
      <dgm:prSet presAssocID="{BE0A5544-4645-4155-85E6-9D6CC5588CC4}" presName="horz1" presStyleCnt="0"/>
      <dgm:spPr/>
    </dgm:pt>
    <dgm:pt modelId="{7F609942-8911-49DE-997B-79A7D1E00175}" type="pres">
      <dgm:prSet presAssocID="{BE0A5544-4645-4155-85E6-9D6CC5588CC4}" presName="tx1" presStyleLbl="revTx" presStyleIdx="0" presStyleCnt="11"/>
      <dgm:spPr/>
    </dgm:pt>
    <dgm:pt modelId="{9070435B-C773-4520-B19C-C02C42679DBA}" type="pres">
      <dgm:prSet presAssocID="{BE0A5544-4645-4155-85E6-9D6CC5588CC4}" presName="vert1" presStyleCnt="0"/>
      <dgm:spPr/>
    </dgm:pt>
    <dgm:pt modelId="{85989254-D350-4D92-8CE8-254812D0C375}" type="pres">
      <dgm:prSet presAssocID="{70FE65E7-1116-4AA7-A3AB-B031B4B7DF2B}" presName="vertSpace2a" presStyleCnt="0"/>
      <dgm:spPr/>
    </dgm:pt>
    <dgm:pt modelId="{8959AA8E-9E45-4CA2-BE50-0F26EEED08B4}" type="pres">
      <dgm:prSet presAssocID="{70FE65E7-1116-4AA7-A3AB-B031B4B7DF2B}" presName="horz2" presStyleCnt="0"/>
      <dgm:spPr/>
    </dgm:pt>
    <dgm:pt modelId="{06EAD642-2FED-4AF7-A4B2-7570A2AFDBDB}" type="pres">
      <dgm:prSet presAssocID="{70FE65E7-1116-4AA7-A3AB-B031B4B7DF2B}" presName="horzSpace2" presStyleCnt="0"/>
      <dgm:spPr/>
    </dgm:pt>
    <dgm:pt modelId="{C971691B-FCA8-4092-94A2-B72919CEF033}" type="pres">
      <dgm:prSet presAssocID="{70FE65E7-1116-4AA7-A3AB-B031B4B7DF2B}" presName="tx2" presStyleLbl="revTx" presStyleIdx="1" presStyleCnt="11"/>
      <dgm:spPr/>
    </dgm:pt>
    <dgm:pt modelId="{6079A5F1-A200-4EBF-8651-09EF5ED1981C}" type="pres">
      <dgm:prSet presAssocID="{70FE65E7-1116-4AA7-A3AB-B031B4B7DF2B}" presName="vert2" presStyleCnt="0"/>
      <dgm:spPr/>
    </dgm:pt>
    <dgm:pt modelId="{6E9CB266-B79B-4816-8DEC-3B4FD3EA35FE}" type="pres">
      <dgm:prSet presAssocID="{70FE65E7-1116-4AA7-A3AB-B031B4B7DF2B}" presName="thinLine2b" presStyleLbl="callout" presStyleIdx="0" presStyleCnt="8"/>
      <dgm:spPr/>
    </dgm:pt>
    <dgm:pt modelId="{55409FD9-1ED0-4398-9259-3CF279008DC7}" type="pres">
      <dgm:prSet presAssocID="{70FE65E7-1116-4AA7-A3AB-B031B4B7DF2B}" presName="vertSpace2b" presStyleCnt="0"/>
      <dgm:spPr/>
    </dgm:pt>
    <dgm:pt modelId="{BE0DCC8B-7963-4E71-8B22-01ED123A4DCA}" type="pres">
      <dgm:prSet presAssocID="{62F4E42D-C370-4C5B-98BC-9CBD58344CE8}" presName="horz2" presStyleCnt="0"/>
      <dgm:spPr/>
    </dgm:pt>
    <dgm:pt modelId="{0E68D4BC-52AC-41B6-A73D-8804BE3A0BFB}" type="pres">
      <dgm:prSet presAssocID="{62F4E42D-C370-4C5B-98BC-9CBD58344CE8}" presName="horzSpace2" presStyleCnt="0"/>
      <dgm:spPr/>
    </dgm:pt>
    <dgm:pt modelId="{9D870307-6B82-4BC5-85EF-9B7FA709191E}" type="pres">
      <dgm:prSet presAssocID="{62F4E42D-C370-4C5B-98BC-9CBD58344CE8}" presName="tx2" presStyleLbl="revTx" presStyleIdx="2" presStyleCnt="11"/>
      <dgm:spPr/>
    </dgm:pt>
    <dgm:pt modelId="{E750DA4D-0A5A-41D7-8A8E-DF553E70DB72}" type="pres">
      <dgm:prSet presAssocID="{62F4E42D-C370-4C5B-98BC-9CBD58344CE8}" presName="vert2" presStyleCnt="0"/>
      <dgm:spPr/>
    </dgm:pt>
    <dgm:pt modelId="{77B78804-37E5-4591-A89B-1C2E16267364}" type="pres">
      <dgm:prSet presAssocID="{62F4E42D-C370-4C5B-98BC-9CBD58344CE8}" presName="thinLine2b" presStyleLbl="callout" presStyleIdx="1" presStyleCnt="8"/>
      <dgm:spPr/>
    </dgm:pt>
    <dgm:pt modelId="{F0E5FBB5-E2D3-41AD-A984-357C6F080000}" type="pres">
      <dgm:prSet presAssocID="{62F4E42D-C370-4C5B-98BC-9CBD58344CE8}" presName="vertSpace2b" presStyleCnt="0"/>
      <dgm:spPr/>
    </dgm:pt>
    <dgm:pt modelId="{F814C654-DD6D-4AE0-A52A-2C6B3717DB40}" type="pres">
      <dgm:prSet presAssocID="{145E53A2-83E3-4B42-9551-AF2E7CA5CFFE}" presName="thickLine" presStyleLbl="alignNode1" presStyleIdx="1" presStyleCnt="3"/>
      <dgm:spPr/>
    </dgm:pt>
    <dgm:pt modelId="{CD76386B-53F0-40D8-A06C-09F6ADBD3823}" type="pres">
      <dgm:prSet presAssocID="{145E53A2-83E3-4B42-9551-AF2E7CA5CFFE}" presName="horz1" presStyleCnt="0"/>
      <dgm:spPr/>
    </dgm:pt>
    <dgm:pt modelId="{F4922EDD-077F-45A6-B595-DFB6E4AAAE3E}" type="pres">
      <dgm:prSet presAssocID="{145E53A2-83E3-4B42-9551-AF2E7CA5CFFE}" presName="tx1" presStyleLbl="revTx" presStyleIdx="3" presStyleCnt="11"/>
      <dgm:spPr/>
    </dgm:pt>
    <dgm:pt modelId="{50F4A104-26A6-4A6A-A2BC-1362F79F1F5E}" type="pres">
      <dgm:prSet presAssocID="{145E53A2-83E3-4B42-9551-AF2E7CA5CFFE}" presName="vert1" presStyleCnt="0"/>
      <dgm:spPr/>
    </dgm:pt>
    <dgm:pt modelId="{1DC74752-035B-4D2D-9A9D-1342A75C89CA}" type="pres">
      <dgm:prSet presAssocID="{2482840C-6166-4597-A148-73ACFF5006B6}" presName="vertSpace2a" presStyleCnt="0"/>
      <dgm:spPr/>
    </dgm:pt>
    <dgm:pt modelId="{DDA05876-C773-4F3D-A255-D4BCAD465CE4}" type="pres">
      <dgm:prSet presAssocID="{2482840C-6166-4597-A148-73ACFF5006B6}" presName="horz2" presStyleCnt="0"/>
      <dgm:spPr/>
    </dgm:pt>
    <dgm:pt modelId="{B5AC9371-09CC-45B4-B462-CD0D9DFEBC69}" type="pres">
      <dgm:prSet presAssocID="{2482840C-6166-4597-A148-73ACFF5006B6}" presName="horzSpace2" presStyleCnt="0"/>
      <dgm:spPr/>
    </dgm:pt>
    <dgm:pt modelId="{5FCDD617-B5B8-48E6-A35A-380AA85F0EEF}" type="pres">
      <dgm:prSet presAssocID="{2482840C-6166-4597-A148-73ACFF5006B6}" presName="tx2" presStyleLbl="revTx" presStyleIdx="4" presStyleCnt="11"/>
      <dgm:spPr/>
    </dgm:pt>
    <dgm:pt modelId="{1FC13445-C69D-4177-B39C-859058B60A05}" type="pres">
      <dgm:prSet presAssocID="{2482840C-6166-4597-A148-73ACFF5006B6}" presName="vert2" presStyleCnt="0"/>
      <dgm:spPr/>
    </dgm:pt>
    <dgm:pt modelId="{9E28F414-87DF-4316-A9A4-70DF0D9A6E9A}" type="pres">
      <dgm:prSet presAssocID="{2482840C-6166-4597-A148-73ACFF5006B6}" presName="thinLine2b" presStyleLbl="callout" presStyleIdx="2" presStyleCnt="8"/>
      <dgm:spPr/>
    </dgm:pt>
    <dgm:pt modelId="{5DB3096F-DC0B-440F-9414-9955982C26E3}" type="pres">
      <dgm:prSet presAssocID="{2482840C-6166-4597-A148-73ACFF5006B6}" presName="vertSpace2b" presStyleCnt="0"/>
      <dgm:spPr/>
    </dgm:pt>
    <dgm:pt modelId="{65CCCA4B-9D6D-4AD6-B43E-826EA0E4B1D0}" type="pres">
      <dgm:prSet presAssocID="{C09AA47F-4F31-432A-8441-099FC7999895}" presName="horz2" presStyleCnt="0"/>
      <dgm:spPr/>
    </dgm:pt>
    <dgm:pt modelId="{63A2F03E-A53A-485B-8117-C46E1E883699}" type="pres">
      <dgm:prSet presAssocID="{C09AA47F-4F31-432A-8441-099FC7999895}" presName="horzSpace2" presStyleCnt="0"/>
      <dgm:spPr/>
    </dgm:pt>
    <dgm:pt modelId="{D75511AF-06DB-491E-A25A-4A7747CDB0F0}" type="pres">
      <dgm:prSet presAssocID="{C09AA47F-4F31-432A-8441-099FC7999895}" presName="tx2" presStyleLbl="revTx" presStyleIdx="5" presStyleCnt="11"/>
      <dgm:spPr/>
    </dgm:pt>
    <dgm:pt modelId="{6973FC08-8060-45A1-AB8D-40172595224B}" type="pres">
      <dgm:prSet presAssocID="{C09AA47F-4F31-432A-8441-099FC7999895}" presName="vert2" presStyleCnt="0"/>
      <dgm:spPr/>
    </dgm:pt>
    <dgm:pt modelId="{5320C0E3-16ED-46CF-9B4E-CFC0CA4E8129}" type="pres">
      <dgm:prSet presAssocID="{C09AA47F-4F31-432A-8441-099FC7999895}" presName="thinLine2b" presStyleLbl="callout" presStyleIdx="3" presStyleCnt="8"/>
      <dgm:spPr/>
    </dgm:pt>
    <dgm:pt modelId="{0ABFB571-124F-4D72-A5F0-34F962706438}" type="pres">
      <dgm:prSet presAssocID="{C09AA47F-4F31-432A-8441-099FC7999895}" presName="vertSpace2b" presStyleCnt="0"/>
      <dgm:spPr/>
    </dgm:pt>
    <dgm:pt modelId="{447A6BCA-7DB4-443F-9F9F-D6E99B37BD34}" type="pres">
      <dgm:prSet presAssocID="{1D5B8085-E913-4556-90BD-10422124CA1F}" presName="horz2" presStyleCnt="0"/>
      <dgm:spPr/>
    </dgm:pt>
    <dgm:pt modelId="{F7F68126-4951-4C1F-8AD2-FB3767017B40}" type="pres">
      <dgm:prSet presAssocID="{1D5B8085-E913-4556-90BD-10422124CA1F}" presName="horzSpace2" presStyleCnt="0"/>
      <dgm:spPr/>
    </dgm:pt>
    <dgm:pt modelId="{DA755079-0CDD-4105-8184-93967414F4BF}" type="pres">
      <dgm:prSet presAssocID="{1D5B8085-E913-4556-90BD-10422124CA1F}" presName="tx2" presStyleLbl="revTx" presStyleIdx="6" presStyleCnt="11"/>
      <dgm:spPr/>
    </dgm:pt>
    <dgm:pt modelId="{B81E3E34-F985-4F68-BAA4-D569B76770F0}" type="pres">
      <dgm:prSet presAssocID="{1D5B8085-E913-4556-90BD-10422124CA1F}" presName="vert2" presStyleCnt="0"/>
      <dgm:spPr/>
    </dgm:pt>
    <dgm:pt modelId="{D87B1011-C19E-4965-9080-A05912EDA803}" type="pres">
      <dgm:prSet presAssocID="{1D5B8085-E913-4556-90BD-10422124CA1F}" presName="thinLine2b" presStyleLbl="callout" presStyleIdx="4" presStyleCnt="8"/>
      <dgm:spPr/>
    </dgm:pt>
    <dgm:pt modelId="{E22785DD-FD98-475B-A426-242E23773FEA}" type="pres">
      <dgm:prSet presAssocID="{1D5B8085-E913-4556-90BD-10422124CA1F}" presName="vertSpace2b" presStyleCnt="0"/>
      <dgm:spPr/>
    </dgm:pt>
    <dgm:pt modelId="{9530B18B-11CF-4B88-B161-BB9149A65A43}" type="pres">
      <dgm:prSet presAssocID="{50A27561-4E8D-4482-9266-BAF605FD8807}" presName="thickLine" presStyleLbl="alignNode1" presStyleIdx="2" presStyleCnt="3"/>
      <dgm:spPr/>
    </dgm:pt>
    <dgm:pt modelId="{AD067452-6674-489A-BA6F-166A3B0333BD}" type="pres">
      <dgm:prSet presAssocID="{50A27561-4E8D-4482-9266-BAF605FD8807}" presName="horz1" presStyleCnt="0"/>
      <dgm:spPr/>
    </dgm:pt>
    <dgm:pt modelId="{E36BE579-85DA-49DC-86B9-1E159FB7A76E}" type="pres">
      <dgm:prSet presAssocID="{50A27561-4E8D-4482-9266-BAF605FD8807}" presName="tx1" presStyleLbl="revTx" presStyleIdx="7" presStyleCnt="11"/>
      <dgm:spPr/>
    </dgm:pt>
    <dgm:pt modelId="{8B49E82E-DB73-40CF-ABF7-A522CC3E51E7}" type="pres">
      <dgm:prSet presAssocID="{50A27561-4E8D-4482-9266-BAF605FD8807}" presName="vert1" presStyleCnt="0"/>
      <dgm:spPr/>
    </dgm:pt>
    <dgm:pt modelId="{14B4E285-3F10-49CC-B693-F27B7B3EAB27}" type="pres">
      <dgm:prSet presAssocID="{7F4EB281-A758-4090-ACFE-17B97F8DB122}" presName="vertSpace2a" presStyleCnt="0"/>
      <dgm:spPr/>
    </dgm:pt>
    <dgm:pt modelId="{B231A1E0-39D2-4282-9D8E-B62BBB1198EC}" type="pres">
      <dgm:prSet presAssocID="{7F4EB281-A758-4090-ACFE-17B97F8DB122}" presName="horz2" presStyleCnt="0"/>
      <dgm:spPr/>
    </dgm:pt>
    <dgm:pt modelId="{34B20E07-BE80-40CC-BFC9-C9FC5441E3F7}" type="pres">
      <dgm:prSet presAssocID="{7F4EB281-A758-4090-ACFE-17B97F8DB122}" presName="horzSpace2" presStyleCnt="0"/>
      <dgm:spPr/>
    </dgm:pt>
    <dgm:pt modelId="{DF0298BA-9436-4D3B-AF05-A71E7DDE0DE1}" type="pres">
      <dgm:prSet presAssocID="{7F4EB281-A758-4090-ACFE-17B97F8DB122}" presName="tx2" presStyleLbl="revTx" presStyleIdx="8" presStyleCnt="11"/>
      <dgm:spPr/>
    </dgm:pt>
    <dgm:pt modelId="{457E439D-FC32-4776-8DC8-DADC1EBFE189}" type="pres">
      <dgm:prSet presAssocID="{7F4EB281-A758-4090-ACFE-17B97F8DB122}" presName="vert2" presStyleCnt="0"/>
      <dgm:spPr/>
    </dgm:pt>
    <dgm:pt modelId="{1ED83BD3-40F3-41CB-989D-1F2756381CFF}" type="pres">
      <dgm:prSet presAssocID="{7F4EB281-A758-4090-ACFE-17B97F8DB122}" presName="thinLine2b" presStyleLbl="callout" presStyleIdx="5" presStyleCnt="8"/>
      <dgm:spPr/>
    </dgm:pt>
    <dgm:pt modelId="{6520E0B2-5342-473E-BAA1-07462408128C}" type="pres">
      <dgm:prSet presAssocID="{7F4EB281-A758-4090-ACFE-17B97F8DB122}" presName="vertSpace2b" presStyleCnt="0"/>
      <dgm:spPr/>
    </dgm:pt>
    <dgm:pt modelId="{44C8B2DD-CA8B-4A09-BBEA-E7DCB7E7A483}" type="pres">
      <dgm:prSet presAssocID="{914981E6-E5D0-495E-B182-CB3AB8AB3928}" presName="horz2" presStyleCnt="0"/>
      <dgm:spPr/>
    </dgm:pt>
    <dgm:pt modelId="{4A1E3615-8D8F-4A1B-96FE-94D0030AE043}" type="pres">
      <dgm:prSet presAssocID="{914981E6-E5D0-495E-B182-CB3AB8AB3928}" presName="horzSpace2" presStyleCnt="0"/>
      <dgm:spPr/>
    </dgm:pt>
    <dgm:pt modelId="{E13FB2F3-800A-4EB1-90EA-9702F1A6DEF0}" type="pres">
      <dgm:prSet presAssocID="{914981E6-E5D0-495E-B182-CB3AB8AB3928}" presName="tx2" presStyleLbl="revTx" presStyleIdx="9" presStyleCnt="11"/>
      <dgm:spPr/>
    </dgm:pt>
    <dgm:pt modelId="{770114B9-15D3-458A-9F3F-FCA59B1C000A}" type="pres">
      <dgm:prSet presAssocID="{914981E6-E5D0-495E-B182-CB3AB8AB3928}" presName="vert2" presStyleCnt="0"/>
      <dgm:spPr/>
    </dgm:pt>
    <dgm:pt modelId="{FBA3E8FC-F6E6-4C90-AA24-4769B3A55EA8}" type="pres">
      <dgm:prSet presAssocID="{914981E6-E5D0-495E-B182-CB3AB8AB3928}" presName="thinLine2b" presStyleLbl="callout" presStyleIdx="6" presStyleCnt="8"/>
      <dgm:spPr/>
    </dgm:pt>
    <dgm:pt modelId="{54F27ED2-137A-4BE3-B0AC-5269231F9351}" type="pres">
      <dgm:prSet presAssocID="{914981E6-E5D0-495E-B182-CB3AB8AB3928}" presName="vertSpace2b" presStyleCnt="0"/>
      <dgm:spPr/>
    </dgm:pt>
    <dgm:pt modelId="{2CBFA84B-DCE7-402D-BDED-77B8EAF5643F}" type="pres">
      <dgm:prSet presAssocID="{7527AAAA-A9C0-4AAE-8C62-F12D74BFB3F6}" presName="horz2" presStyleCnt="0"/>
      <dgm:spPr/>
    </dgm:pt>
    <dgm:pt modelId="{7A5A62EB-DD73-482F-8C1C-ECFAD6C6885C}" type="pres">
      <dgm:prSet presAssocID="{7527AAAA-A9C0-4AAE-8C62-F12D74BFB3F6}" presName="horzSpace2" presStyleCnt="0"/>
      <dgm:spPr/>
    </dgm:pt>
    <dgm:pt modelId="{6CEACD50-088D-497E-A5A8-70F7AD600B24}" type="pres">
      <dgm:prSet presAssocID="{7527AAAA-A9C0-4AAE-8C62-F12D74BFB3F6}" presName="tx2" presStyleLbl="revTx" presStyleIdx="10" presStyleCnt="11"/>
      <dgm:spPr/>
    </dgm:pt>
    <dgm:pt modelId="{6FC5A38D-9F03-4DC5-81F4-0E519E1F026B}" type="pres">
      <dgm:prSet presAssocID="{7527AAAA-A9C0-4AAE-8C62-F12D74BFB3F6}" presName="vert2" presStyleCnt="0"/>
      <dgm:spPr/>
    </dgm:pt>
    <dgm:pt modelId="{476A07C7-1673-463D-960F-2516CB627335}" type="pres">
      <dgm:prSet presAssocID="{7527AAAA-A9C0-4AAE-8C62-F12D74BFB3F6}" presName="thinLine2b" presStyleLbl="callout" presStyleIdx="7" presStyleCnt="8"/>
      <dgm:spPr/>
    </dgm:pt>
    <dgm:pt modelId="{DE10DCA2-113B-4B91-8FED-B56327CCDFC2}" type="pres">
      <dgm:prSet presAssocID="{7527AAAA-A9C0-4AAE-8C62-F12D74BFB3F6}" presName="vertSpace2b" presStyleCnt="0"/>
      <dgm:spPr/>
    </dgm:pt>
  </dgm:ptLst>
  <dgm:cxnLst>
    <dgm:cxn modelId="{1456B405-3AC2-4AE1-B56F-1FA3FE6D45D6}" srcId="{50A27561-4E8D-4482-9266-BAF605FD8807}" destId="{914981E6-E5D0-495E-B182-CB3AB8AB3928}" srcOrd="1" destOrd="0" parTransId="{F74788B6-2C86-4892-BAC4-AD19E632933C}" sibTransId="{B274FA3A-3988-4BC2-A2A7-7C4D268AF336}"/>
    <dgm:cxn modelId="{3409C605-9B3A-42C0-903F-88F2F28E152D}" type="presOf" srcId="{BE0A5544-4645-4155-85E6-9D6CC5588CC4}" destId="{7F609942-8911-49DE-997B-79A7D1E00175}" srcOrd="0" destOrd="0" presId="urn:microsoft.com/office/officeart/2008/layout/LinedList"/>
    <dgm:cxn modelId="{7E934C17-7406-4867-B263-7A029ECAD6D4}" srcId="{145E53A2-83E3-4B42-9551-AF2E7CA5CFFE}" destId="{C09AA47F-4F31-432A-8441-099FC7999895}" srcOrd="1" destOrd="0" parTransId="{D14973BE-0BCA-468C-8E85-090C8164C16E}" sibTransId="{C7E53C17-ED41-42C1-8372-EB86431AF2D9}"/>
    <dgm:cxn modelId="{E7849019-BCC6-4ED9-A587-7E753D2F11C8}" type="presOf" srcId="{7527AAAA-A9C0-4AAE-8C62-F12D74BFB3F6}" destId="{6CEACD50-088D-497E-A5A8-70F7AD600B24}" srcOrd="0" destOrd="0" presId="urn:microsoft.com/office/officeart/2008/layout/LinedList"/>
    <dgm:cxn modelId="{603E2F20-758C-4A16-9CD1-0C3B561B27DE}" srcId="{BE0A5544-4645-4155-85E6-9D6CC5588CC4}" destId="{62F4E42D-C370-4C5B-98BC-9CBD58344CE8}" srcOrd="1" destOrd="0" parTransId="{BABB48C5-377D-4F01-8BFC-092673A4E26C}" sibTransId="{E83BEC57-20C3-427A-BB20-D17A6A8D11D2}"/>
    <dgm:cxn modelId="{C5977E37-A6C0-4228-9403-800D661C40DE}" type="presOf" srcId="{50A27561-4E8D-4482-9266-BAF605FD8807}" destId="{E36BE579-85DA-49DC-86B9-1E159FB7A76E}" srcOrd="0" destOrd="0" presId="urn:microsoft.com/office/officeart/2008/layout/LinedList"/>
    <dgm:cxn modelId="{DBC55E3E-F0A9-4CD7-91F2-1B866DCD53EF}" srcId="{145E53A2-83E3-4B42-9551-AF2E7CA5CFFE}" destId="{1D5B8085-E913-4556-90BD-10422124CA1F}" srcOrd="2" destOrd="0" parTransId="{6B94D279-03F0-4038-B2B9-C963373B94E6}" sibTransId="{8469F602-05F5-4795-95C4-4FC784B17395}"/>
    <dgm:cxn modelId="{8276FE4E-7CDF-4810-8CA0-0DC69DD11CAF}" type="presOf" srcId="{7F4EB281-A758-4090-ACFE-17B97F8DB122}" destId="{DF0298BA-9436-4D3B-AF05-A71E7DDE0DE1}" srcOrd="0" destOrd="0" presId="urn:microsoft.com/office/officeart/2008/layout/LinedList"/>
    <dgm:cxn modelId="{3D91824F-5BB2-466B-8EDA-878025C4C7C2}" type="presOf" srcId="{62F4E42D-C370-4C5B-98BC-9CBD58344CE8}" destId="{9D870307-6B82-4BC5-85EF-9B7FA709191E}" srcOrd="0" destOrd="0" presId="urn:microsoft.com/office/officeart/2008/layout/LinedList"/>
    <dgm:cxn modelId="{3BB83D52-CB18-4485-9F62-DAF579AAAE45}" type="presOf" srcId="{BEC1B50E-9F0C-4A67-BB1C-E6A4BFE59BB5}" destId="{FC250032-4C4B-44C2-8ED1-110335C5574B}" srcOrd="0" destOrd="0" presId="urn:microsoft.com/office/officeart/2008/layout/LinedList"/>
    <dgm:cxn modelId="{21243555-3E05-4477-BEB7-0E072AF03EBE}" srcId="{145E53A2-83E3-4B42-9551-AF2E7CA5CFFE}" destId="{2482840C-6166-4597-A148-73ACFF5006B6}" srcOrd="0" destOrd="0" parTransId="{CDF22509-8632-438B-AF29-F43827D60C1E}" sibTransId="{D476E779-E871-45AA-926B-033BAF5A7D81}"/>
    <dgm:cxn modelId="{CDFAF758-D910-4234-8F21-30F130C76475}" type="presOf" srcId="{70FE65E7-1116-4AA7-A3AB-B031B4B7DF2B}" destId="{C971691B-FCA8-4092-94A2-B72919CEF033}" srcOrd="0" destOrd="0" presId="urn:microsoft.com/office/officeart/2008/layout/LinedList"/>
    <dgm:cxn modelId="{8EA87C7F-61CC-488D-BD62-9EB95F908BE4}" srcId="{BEC1B50E-9F0C-4A67-BB1C-E6A4BFE59BB5}" destId="{145E53A2-83E3-4B42-9551-AF2E7CA5CFFE}" srcOrd="1" destOrd="0" parTransId="{484E39E3-0DE1-43AC-8754-28CEFEF0A6C4}" sibTransId="{535CB7C8-1A5A-464D-9B72-06F7C5718FEF}"/>
    <dgm:cxn modelId="{8E9CC283-4B0A-4551-A6B7-F4A56ABDBCE8}" type="presOf" srcId="{145E53A2-83E3-4B42-9551-AF2E7CA5CFFE}" destId="{F4922EDD-077F-45A6-B595-DFB6E4AAAE3E}" srcOrd="0" destOrd="0" presId="urn:microsoft.com/office/officeart/2008/layout/LinedList"/>
    <dgm:cxn modelId="{A88C7F90-2BED-4AB2-9C33-3F3818F2E0BF}" srcId="{BEC1B50E-9F0C-4A67-BB1C-E6A4BFE59BB5}" destId="{BE0A5544-4645-4155-85E6-9D6CC5588CC4}" srcOrd="0" destOrd="0" parTransId="{7D8106D5-8B93-4944-82B7-10347C73316A}" sibTransId="{DA59DD50-BF1E-45A1-850B-3A1FCCE0E476}"/>
    <dgm:cxn modelId="{81A2C2AD-6687-40F3-B820-44878A68DD3B}" srcId="{BEC1B50E-9F0C-4A67-BB1C-E6A4BFE59BB5}" destId="{50A27561-4E8D-4482-9266-BAF605FD8807}" srcOrd="2" destOrd="0" parTransId="{A8EA3E2D-DF3D-48E9-A4A9-05CE346CB568}" sibTransId="{F074D0F2-E537-4685-986D-F7B1DBFE0116}"/>
    <dgm:cxn modelId="{E34BC7B1-B452-4FE2-A48C-0304B85D98DF}" type="presOf" srcId="{914981E6-E5D0-495E-B182-CB3AB8AB3928}" destId="{E13FB2F3-800A-4EB1-90EA-9702F1A6DEF0}" srcOrd="0" destOrd="0" presId="urn:microsoft.com/office/officeart/2008/layout/LinedList"/>
    <dgm:cxn modelId="{9C9A15B9-E3F0-4891-8D1A-122D154DCCCF}" srcId="{50A27561-4E8D-4482-9266-BAF605FD8807}" destId="{7527AAAA-A9C0-4AAE-8C62-F12D74BFB3F6}" srcOrd="2" destOrd="0" parTransId="{0B4437FA-92FB-4EA9-942C-26B078D33B3A}" sibTransId="{A4B04C85-F96F-4082-BC4C-536C0E0601C8}"/>
    <dgm:cxn modelId="{BB2E8EBB-20FB-496A-A829-7AED80AD2BE3}" srcId="{BE0A5544-4645-4155-85E6-9D6CC5588CC4}" destId="{70FE65E7-1116-4AA7-A3AB-B031B4B7DF2B}" srcOrd="0" destOrd="0" parTransId="{1D732D29-07EC-4BB5-A34E-5F1A6B6B37EC}" sibTransId="{6369677C-89C7-4143-BFB5-0A2DA0990673}"/>
    <dgm:cxn modelId="{1662D3DB-13C1-4443-ABDD-79D01E47C084}" srcId="{50A27561-4E8D-4482-9266-BAF605FD8807}" destId="{7F4EB281-A758-4090-ACFE-17B97F8DB122}" srcOrd="0" destOrd="0" parTransId="{E6FD3B62-19C4-4335-A1EC-00842CB7CD98}" sibTransId="{4456AC3C-13F1-4C65-869C-04CB07CEB0CF}"/>
    <dgm:cxn modelId="{BD1CABDE-AA03-4A59-9807-6B186C2963DB}" type="presOf" srcId="{2482840C-6166-4597-A148-73ACFF5006B6}" destId="{5FCDD617-B5B8-48E6-A35A-380AA85F0EEF}" srcOrd="0" destOrd="0" presId="urn:microsoft.com/office/officeart/2008/layout/LinedList"/>
    <dgm:cxn modelId="{72EE13ED-4AA7-47E9-A9E6-500FC141E9A1}" type="presOf" srcId="{C09AA47F-4F31-432A-8441-099FC7999895}" destId="{D75511AF-06DB-491E-A25A-4A7747CDB0F0}" srcOrd="0" destOrd="0" presId="urn:microsoft.com/office/officeart/2008/layout/LinedList"/>
    <dgm:cxn modelId="{2C709DFA-D98E-4145-8431-29093457FD1D}" type="presOf" srcId="{1D5B8085-E913-4556-90BD-10422124CA1F}" destId="{DA755079-0CDD-4105-8184-93967414F4BF}" srcOrd="0" destOrd="0" presId="urn:microsoft.com/office/officeart/2008/layout/LinedList"/>
    <dgm:cxn modelId="{07D946C3-0BF5-4778-92F0-5844FFBF82CB}" type="presParOf" srcId="{FC250032-4C4B-44C2-8ED1-110335C5574B}" destId="{2E477DF2-835A-47BD-8AD5-80296E95FDA3}" srcOrd="0" destOrd="0" presId="urn:microsoft.com/office/officeart/2008/layout/LinedList"/>
    <dgm:cxn modelId="{2E1FAE24-A68C-4EDE-9C07-C1294EF38663}" type="presParOf" srcId="{FC250032-4C4B-44C2-8ED1-110335C5574B}" destId="{14EAE05C-2AEA-4DC8-A628-9345AFBAE560}" srcOrd="1" destOrd="0" presId="urn:microsoft.com/office/officeart/2008/layout/LinedList"/>
    <dgm:cxn modelId="{DAAAA6D5-79A7-4D0F-8B0E-69C0FB155C4D}" type="presParOf" srcId="{14EAE05C-2AEA-4DC8-A628-9345AFBAE560}" destId="{7F609942-8911-49DE-997B-79A7D1E00175}" srcOrd="0" destOrd="0" presId="urn:microsoft.com/office/officeart/2008/layout/LinedList"/>
    <dgm:cxn modelId="{0D782AF5-F86D-46E7-B63C-24799640E86A}" type="presParOf" srcId="{14EAE05C-2AEA-4DC8-A628-9345AFBAE560}" destId="{9070435B-C773-4520-B19C-C02C42679DBA}" srcOrd="1" destOrd="0" presId="urn:microsoft.com/office/officeart/2008/layout/LinedList"/>
    <dgm:cxn modelId="{EEF1B427-02BF-4EA4-A80D-AA67E2E4E513}" type="presParOf" srcId="{9070435B-C773-4520-B19C-C02C42679DBA}" destId="{85989254-D350-4D92-8CE8-254812D0C375}" srcOrd="0" destOrd="0" presId="urn:microsoft.com/office/officeart/2008/layout/LinedList"/>
    <dgm:cxn modelId="{8C3E3874-75B4-430C-AB17-5023C0C33A4B}" type="presParOf" srcId="{9070435B-C773-4520-B19C-C02C42679DBA}" destId="{8959AA8E-9E45-4CA2-BE50-0F26EEED08B4}" srcOrd="1" destOrd="0" presId="urn:microsoft.com/office/officeart/2008/layout/LinedList"/>
    <dgm:cxn modelId="{59BB967E-49E8-471F-B856-2D5DDD4803AF}" type="presParOf" srcId="{8959AA8E-9E45-4CA2-BE50-0F26EEED08B4}" destId="{06EAD642-2FED-4AF7-A4B2-7570A2AFDBDB}" srcOrd="0" destOrd="0" presId="urn:microsoft.com/office/officeart/2008/layout/LinedList"/>
    <dgm:cxn modelId="{FEB1C2F2-09A0-47D9-AEAA-52769D63CAA2}" type="presParOf" srcId="{8959AA8E-9E45-4CA2-BE50-0F26EEED08B4}" destId="{C971691B-FCA8-4092-94A2-B72919CEF033}" srcOrd="1" destOrd="0" presId="urn:microsoft.com/office/officeart/2008/layout/LinedList"/>
    <dgm:cxn modelId="{10359DBA-917F-4177-BD7A-A98784DB03F9}" type="presParOf" srcId="{8959AA8E-9E45-4CA2-BE50-0F26EEED08B4}" destId="{6079A5F1-A200-4EBF-8651-09EF5ED1981C}" srcOrd="2" destOrd="0" presId="urn:microsoft.com/office/officeart/2008/layout/LinedList"/>
    <dgm:cxn modelId="{3C8DC061-D64A-4406-9C01-267C4C00D58D}" type="presParOf" srcId="{9070435B-C773-4520-B19C-C02C42679DBA}" destId="{6E9CB266-B79B-4816-8DEC-3B4FD3EA35FE}" srcOrd="2" destOrd="0" presId="urn:microsoft.com/office/officeart/2008/layout/LinedList"/>
    <dgm:cxn modelId="{ECCCA180-B819-4C6D-8263-23071EDCA7A2}" type="presParOf" srcId="{9070435B-C773-4520-B19C-C02C42679DBA}" destId="{55409FD9-1ED0-4398-9259-3CF279008DC7}" srcOrd="3" destOrd="0" presId="urn:microsoft.com/office/officeart/2008/layout/LinedList"/>
    <dgm:cxn modelId="{CE8A526B-2213-424C-8322-B69AC8DAE6D6}" type="presParOf" srcId="{9070435B-C773-4520-B19C-C02C42679DBA}" destId="{BE0DCC8B-7963-4E71-8B22-01ED123A4DCA}" srcOrd="4" destOrd="0" presId="urn:microsoft.com/office/officeart/2008/layout/LinedList"/>
    <dgm:cxn modelId="{178B7D86-AA5E-4834-8B0C-B90F61798CBE}" type="presParOf" srcId="{BE0DCC8B-7963-4E71-8B22-01ED123A4DCA}" destId="{0E68D4BC-52AC-41B6-A73D-8804BE3A0BFB}" srcOrd="0" destOrd="0" presId="urn:microsoft.com/office/officeart/2008/layout/LinedList"/>
    <dgm:cxn modelId="{57899FD2-C81C-4942-B2A0-4B9BC75A3C15}" type="presParOf" srcId="{BE0DCC8B-7963-4E71-8B22-01ED123A4DCA}" destId="{9D870307-6B82-4BC5-85EF-9B7FA709191E}" srcOrd="1" destOrd="0" presId="urn:microsoft.com/office/officeart/2008/layout/LinedList"/>
    <dgm:cxn modelId="{80E895B4-827F-4A32-852B-0824036A3239}" type="presParOf" srcId="{BE0DCC8B-7963-4E71-8B22-01ED123A4DCA}" destId="{E750DA4D-0A5A-41D7-8A8E-DF553E70DB72}" srcOrd="2" destOrd="0" presId="urn:microsoft.com/office/officeart/2008/layout/LinedList"/>
    <dgm:cxn modelId="{23524028-A0C2-4840-B074-551E5F3C61C5}" type="presParOf" srcId="{9070435B-C773-4520-B19C-C02C42679DBA}" destId="{77B78804-37E5-4591-A89B-1C2E16267364}" srcOrd="5" destOrd="0" presId="urn:microsoft.com/office/officeart/2008/layout/LinedList"/>
    <dgm:cxn modelId="{5B5D8029-D61D-46EE-BE29-089F867CA9DF}" type="presParOf" srcId="{9070435B-C773-4520-B19C-C02C42679DBA}" destId="{F0E5FBB5-E2D3-41AD-A984-357C6F080000}" srcOrd="6" destOrd="0" presId="urn:microsoft.com/office/officeart/2008/layout/LinedList"/>
    <dgm:cxn modelId="{33679C60-22ED-4A50-9B6E-97B1649AB84C}" type="presParOf" srcId="{FC250032-4C4B-44C2-8ED1-110335C5574B}" destId="{F814C654-DD6D-4AE0-A52A-2C6B3717DB40}" srcOrd="2" destOrd="0" presId="urn:microsoft.com/office/officeart/2008/layout/LinedList"/>
    <dgm:cxn modelId="{2F732FE7-5FAA-4A2B-B4F2-2F4006C0C649}" type="presParOf" srcId="{FC250032-4C4B-44C2-8ED1-110335C5574B}" destId="{CD76386B-53F0-40D8-A06C-09F6ADBD3823}" srcOrd="3" destOrd="0" presId="urn:microsoft.com/office/officeart/2008/layout/LinedList"/>
    <dgm:cxn modelId="{FB94E8F9-0A6C-4D6F-98C8-597729E4EDFD}" type="presParOf" srcId="{CD76386B-53F0-40D8-A06C-09F6ADBD3823}" destId="{F4922EDD-077F-45A6-B595-DFB6E4AAAE3E}" srcOrd="0" destOrd="0" presId="urn:microsoft.com/office/officeart/2008/layout/LinedList"/>
    <dgm:cxn modelId="{6AB64CDB-F67E-4896-B31E-137B7E25252D}" type="presParOf" srcId="{CD76386B-53F0-40D8-A06C-09F6ADBD3823}" destId="{50F4A104-26A6-4A6A-A2BC-1362F79F1F5E}" srcOrd="1" destOrd="0" presId="urn:microsoft.com/office/officeart/2008/layout/LinedList"/>
    <dgm:cxn modelId="{45B0CFED-EE61-4E66-921B-FDED4639A4F3}" type="presParOf" srcId="{50F4A104-26A6-4A6A-A2BC-1362F79F1F5E}" destId="{1DC74752-035B-4D2D-9A9D-1342A75C89CA}" srcOrd="0" destOrd="0" presId="urn:microsoft.com/office/officeart/2008/layout/LinedList"/>
    <dgm:cxn modelId="{86864196-6BD7-4394-893B-BC6AE1B6BA9D}" type="presParOf" srcId="{50F4A104-26A6-4A6A-A2BC-1362F79F1F5E}" destId="{DDA05876-C773-4F3D-A255-D4BCAD465CE4}" srcOrd="1" destOrd="0" presId="urn:microsoft.com/office/officeart/2008/layout/LinedList"/>
    <dgm:cxn modelId="{A924651D-415E-4938-9C37-83F054711FD0}" type="presParOf" srcId="{DDA05876-C773-4F3D-A255-D4BCAD465CE4}" destId="{B5AC9371-09CC-45B4-B462-CD0D9DFEBC69}" srcOrd="0" destOrd="0" presId="urn:microsoft.com/office/officeart/2008/layout/LinedList"/>
    <dgm:cxn modelId="{A625C0B3-7F30-4922-B4C2-5F3583DD9B0F}" type="presParOf" srcId="{DDA05876-C773-4F3D-A255-D4BCAD465CE4}" destId="{5FCDD617-B5B8-48E6-A35A-380AA85F0EEF}" srcOrd="1" destOrd="0" presId="urn:microsoft.com/office/officeart/2008/layout/LinedList"/>
    <dgm:cxn modelId="{3897E16B-8A06-47F2-B2F0-72621F2038B1}" type="presParOf" srcId="{DDA05876-C773-4F3D-A255-D4BCAD465CE4}" destId="{1FC13445-C69D-4177-B39C-859058B60A05}" srcOrd="2" destOrd="0" presId="urn:microsoft.com/office/officeart/2008/layout/LinedList"/>
    <dgm:cxn modelId="{17E4FD34-D222-45F6-A720-723769124C31}" type="presParOf" srcId="{50F4A104-26A6-4A6A-A2BC-1362F79F1F5E}" destId="{9E28F414-87DF-4316-A9A4-70DF0D9A6E9A}" srcOrd="2" destOrd="0" presId="urn:microsoft.com/office/officeart/2008/layout/LinedList"/>
    <dgm:cxn modelId="{D62ADBF1-0A0C-498F-98A0-8C122654AD4D}" type="presParOf" srcId="{50F4A104-26A6-4A6A-A2BC-1362F79F1F5E}" destId="{5DB3096F-DC0B-440F-9414-9955982C26E3}" srcOrd="3" destOrd="0" presId="urn:microsoft.com/office/officeart/2008/layout/LinedList"/>
    <dgm:cxn modelId="{31CD808E-2F2F-4773-9E77-0757855D8932}" type="presParOf" srcId="{50F4A104-26A6-4A6A-A2BC-1362F79F1F5E}" destId="{65CCCA4B-9D6D-4AD6-B43E-826EA0E4B1D0}" srcOrd="4" destOrd="0" presId="urn:microsoft.com/office/officeart/2008/layout/LinedList"/>
    <dgm:cxn modelId="{E672F4EC-F94C-490D-9B05-B22C676F7348}" type="presParOf" srcId="{65CCCA4B-9D6D-4AD6-B43E-826EA0E4B1D0}" destId="{63A2F03E-A53A-485B-8117-C46E1E883699}" srcOrd="0" destOrd="0" presId="urn:microsoft.com/office/officeart/2008/layout/LinedList"/>
    <dgm:cxn modelId="{7753AD40-71C0-49AE-B180-935B3E1D0AD7}" type="presParOf" srcId="{65CCCA4B-9D6D-4AD6-B43E-826EA0E4B1D0}" destId="{D75511AF-06DB-491E-A25A-4A7747CDB0F0}" srcOrd="1" destOrd="0" presId="urn:microsoft.com/office/officeart/2008/layout/LinedList"/>
    <dgm:cxn modelId="{DD39890B-00D2-4E4E-B55B-7ECA35BD75ED}" type="presParOf" srcId="{65CCCA4B-9D6D-4AD6-B43E-826EA0E4B1D0}" destId="{6973FC08-8060-45A1-AB8D-40172595224B}" srcOrd="2" destOrd="0" presId="urn:microsoft.com/office/officeart/2008/layout/LinedList"/>
    <dgm:cxn modelId="{E4BE69DB-0D79-4243-861F-BF34BB1784AA}" type="presParOf" srcId="{50F4A104-26A6-4A6A-A2BC-1362F79F1F5E}" destId="{5320C0E3-16ED-46CF-9B4E-CFC0CA4E8129}" srcOrd="5" destOrd="0" presId="urn:microsoft.com/office/officeart/2008/layout/LinedList"/>
    <dgm:cxn modelId="{0203D6E4-0275-483B-9EBA-99F0C2367B45}" type="presParOf" srcId="{50F4A104-26A6-4A6A-A2BC-1362F79F1F5E}" destId="{0ABFB571-124F-4D72-A5F0-34F962706438}" srcOrd="6" destOrd="0" presId="urn:microsoft.com/office/officeart/2008/layout/LinedList"/>
    <dgm:cxn modelId="{87372AB6-D9D6-47FC-BBD9-75186CE94543}" type="presParOf" srcId="{50F4A104-26A6-4A6A-A2BC-1362F79F1F5E}" destId="{447A6BCA-7DB4-443F-9F9F-D6E99B37BD34}" srcOrd="7" destOrd="0" presId="urn:microsoft.com/office/officeart/2008/layout/LinedList"/>
    <dgm:cxn modelId="{21DFD4D4-8629-4645-9C5E-E4B7CE8C95AF}" type="presParOf" srcId="{447A6BCA-7DB4-443F-9F9F-D6E99B37BD34}" destId="{F7F68126-4951-4C1F-8AD2-FB3767017B40}" srcOrd="0" destOrd="0" presId="urn:microsoft.com/office/officeart/2008/layout/LinedList"/>
    <dgm:cxn modelId="{72217A9D-3FDD-432A-ABC0-C23FD7C180D8}" type="presParOf" srcId="{447A6BCA-7DB4-443F-9F9F-D6E99B37BD34}" destId="{DA755079-0CDD-4105-8184-93967414F4BF}" srcOrd="1" destOrd="0" presId="urn:microsoft.com/office/officeart/2008/layout/LinedList"/>
    <dgm:cxn modelId="{50BE7FF8-B4AE-481B-B5DA-AF86A75B3382}" type="presParOf" srcId="{447A6BCA-7DB4-443F-9F9F-D6E99B37BD34}" destId="{B81E3E34-F985-4F68-BAA4-D569B76770F0}" srcOrd="2" destOrd="0" presId="urn:microsoft.com/office/officeart/2008/layout/LinedList"/>
    <dgm:cxn modelId="{8BF779C8-EBDE-470C-979E-66A5F175E742}" type="presParOf" srcId="{50F4A104-26A6-4A6A-A2BC-1362F79F1F5E}" destId="{D87B1011-C19E-4965-9080-A05912EDA803}" srcOrd="8" destOrd="0" presId="urn:microsoft.com/office/officeart/2008/layout/LinedList"/>
    <dgm:cxn modelId="{03BC6B2E-39C5-47C3-87C1-A8E39375F874}" type="presParOf" srcId="{50F4A104-26A6-4A6A-A2BC-1362F79F1F5E}" destId="{E22785DD-FD98-475B-A426-242E23773FEA}" srcOrd="9" destOrd="0" presId="urn:microsoft.com/office/officeart/2008/layout/LinedList"/>
    <dgm:cxn modelId="{1C915595-14B0-483F-8F91-01490B550243}" type="presParOf" srcId="{FC250032-4C4B-44C2-8ED1-110335C5574B}" destId="{9530B18B-11CF-4B88-B161-BB9149A65A43}" srcOrd="4" destOrd="0" presId="urn:microsoft.com/office/officeart/2008/layout/LinedList"/>
    <dgm:cxn modelId="{8A7585FA-FEA6-40A5-9CC1-8AD37643EB1F}" type="presParOf" srcId="{FC250032-4C4B-44C2-8ED1-110335C5574B}" destId="{AD067452-6674-489A-BA6F-166A3B0333BD}" srcOrd="5" destOrd="0" presId="urn:microsoft.com/office/officeart/2008/layout/LinedList"/>
    <dgm:cxn modelId="{5518EEF4-C2C3-404A-BF2D-BB86C79A49DE}" type="presParOf" srcId="{AD067452-6674-489A-BA6F-166A3B0333BD}" destId="{E36BE579-85DA-49DC-86B9-1E159FB7A76E}" srcOrd="0" destOrd="0" presId="urn:microsoft.com/office/officeart/2008/layout/LinedList"/>
    <dgm:cxn modelId="{08747B18-BA9D-4A13-A284-C6C9B14C0B1E}" type="presParOf" srcId="{AD067452-6674-489A-BA6F-166A3B0333BD}" destId="{8B49E82E-DB73-40CF-ABF7-A522CC3E51E7}" srcOrd="1" destOrd="0" presId="urn:microsoft.com/office/officeart/2008/layout/LinedList"/>
    <dgm:cxn modelId="{BA5EA5CF-D1E9-43AD-A05F-9EE872A71864}" type="presParOf" srcId="{8B49E82E-DB73-40CF-ABF7-A522CC3E51E7}" destId="{14B4E285-3F10-49CC-B693-F27B7B3EAB27}" srcOrd="0" destOrd="0" presId="urn:microsoft.com/office/officeart/2008/layout/LinedList"/>
    <dgm:cxn modelId="{D4EA5674-60CD-4873-981F-9222D24FA131}" type="presParOf" srcId="{8B49E82E-DB73-40CF-ABF7-A522CC3E51E7}" destId="{B231A1E0-39D2-4282-9D8E-B62BBB1198EC}" srcOrd="1" destOrd="0" presId="urn:microsoft.com/office/officeart/2008/layout/LinedList"/>
    <dgm:cxn modelId="{D7B96F5D-785C-4614-9DBC-F60460349753}" type="presParOf" srcId="{B231A1E0-39D2-4282-9D8E-B62BBB1198EC}" destId="{34B20E07-BE80-40CC-BFC9-C9FC5441E3F7}" srcOrd="0" destOrd="0" presId="urn:microsoft.com/office/officeart/2008/layout/LinedList"/>
    <dgm:cxn modelId="{FAAC4DD0-F843-4CD1-B0C4-356E2E7FD1A9}" type="presParOf" srcId="{B231A1E0-39D2-4282-9D8E-B62BBB1198EC}" destId="{DF0298BA-9436-4D3B-AF05-A71E7DDE0DE1}" srcOrd="1" destOrd="0" presId="urn:microsoft.com/office/officeart/2008/layout/LinedList"/>
    <dgm:cxn modelId="{22B7B99C-8723-40D9-9AEF-090E96FB6DE0}" type="presParOf" srcId="{B231A1E0-39D2-4282-9D8E-B62BBB1198EC}" destId="{457E439D-FC32-4776-8DC8-DADC1EBFE189}" srcOrd="2" destOrd="0" presId="urn:microsoft.com/office/officeart/2008/layout/LinedList"/>
    <dgm:cxn modelId="{7BA8A45A-8DFE-4618-AF04-6DA413E512B1}" type="presParOf" srcId="{8B49E82E-DB73-40CF-ABF7-A522CC3E51E7}" destId="{1ED83BD3-40F3-41CB-989D-1F2756381CFF}" srcOrd="2" destOrd="0" presId="urn:microsoft.com/office/officeart/2008/layout/LinedList"/>
    <dgm:cxn modelId="{050B0AE9-A708-45B4-AEC1-292D7510EE41}" type="presParOf" srcId="{8B49E82E-DB73-40CF-ABF7-A522CC3E51E7}" destId="{6520E0B2-5342-473E-BAA1-07462408128C}" srcOrd="3" destOrd="0" presId="urn:microsoft.com/office/officeart/2008/layout/LinedList"/>
    <dgm:cxn modelId="{9C052E90-343A-4075-835B-C86A6156437C}" type="presParOf" srcId="{8B49E82E-DB73-40CF-ABF7-A522CC3E51E7}" destId="{44C8B2DD-CA8B-4A09-BBEA-E7DCB7E7A483}" srcOrd="4" destOrd="0" presId="urn:microsoft.com/office/officeart/2008/layout/LinedList"/>
    <dgm:cxn modelId="{330488AA-FF1E-4161-8E8B-975BA0C49216}" type="presParOf" srcId="{44C8B2DD-CA8B-4A09-BBEA-E7DCB7E7A483}" destId="{4A1E3615-8D8F-4A1B-96FE-94D0030AE043}" srcOrd="0" destOrd="0" presId="urn:microsoft.com/office/officeart/2008/layout/LinedList"/>
    <dgm:cxn modelId="{E737AB5E-558A-4BBD-96C0-E0D2ACDF5321}" type="presParOf" srcId="{44C8B2DD-CA8B-4A09-BBEA-E7DCB7E7A483}" destId="{E13FB2F3-800A-4EB1-90EA-9702F1A6DEF0}" srcOrd="1" destOrd="0" presId="urn:microsoft.com/office/officeart/2008/layout/LinedList"/>
    <dgm:cxn modelId="{66B42FAE-9AC6-4D0A-81C5-7987CC80B72F}" type="presParOf" srcId="{44C8B2DD-CA8B-4A09-BBEA-E7DCB7E7A483}" destId="{770114B9-15D3-458A-9F3F-FCA59B1C000A}" srcOrd="2" destOrd="0" presId="urn:microsoft.com/office/officeart/2008/layout/LinedList"/>
    <dgm:cxn modelId="{A1E549B9-6892-44B5-8FB3-B597F42E97A4}" type="presParOf" srcId="{8B49E82E-DB73-40CF-ABF7-A522CC3E51E7}" destId="{FBA3E8FC-F6E6-4C90-AA24-4769B3A55EA8}" srcOrd="5" destOrd="0" presId="urn:microsoft.com/office/officeart/2008/layout/LinedList"/>
    <dgm:cxn modelId="{778D530D-4875-4F60-9F91-C8DCF27612A5}" type="presParOf" srcId="{8B49E82E-DB73-40CF-ABF7-A522CC3E51E7}" destId="{54F27ED2-137A-4BE3-B0AC-5269231F9351}" srcOrd="6" destOrd="0" presId="urn:microsoft.com/office/officeart/2008/layout/LinedList"/>
    <dgm:cxn modelId="{CB26E7A7-7C0F-4780-AC34-CC6CF325CEFF}" type="presParOf" srcId="{8B49E82E-DB73-40CF-ABF7-A522CC3E51E7}" destId="{2CBFA84B-DCE7-402D-BDED-77B8EAF5643F}" srcOrd="7" destOrd="0" presId="urn:microsoft.com/office/officeart/2008/layout/LinedList"/>
    <dgm:cxn modelId="{B3695130-240F-404C-88B4-659E5E36B766}" type="presParOf" srcId="{2CBFA84B-DCE7-402D-BDED-77B8EAF5643F}" destId="{7A5A62EB-DD73-482F-8C1C-ECFAD6C6885C}" srcOrd="0" destOrd="0" presId="urn:microsoft.com/office/officeart/2008/layout/LinedList"/>
    <dgm:cxn modelId="{15BC3166-41AB-448F-8EB1-F07CDFF9B0CE}" type="presParOf" srcId="{2CBFA84B-DCE7-402D-BDED-77B8EAF5643F}" destId="{6CEACD50-088D-497E-A5A8-70F7AD600B24}" srcOrd="1" destOrd="0" presId="urn:microsoft.com/office/officeart/2008/layout/LinedList"/>
    <dgm:cxn modelId="{0FDA606D-FE97-47B4-AD02-606CFC26765D}" type="presParOf" srcId="{2CBFA84B-DCE7-402D-BDED-77B8EAF5643F}" destId="{6FC5A38D-9F03-4DC5-81F4-0E519E1F026B}" srcOrd="2" destOrd="0" presId="urn:microsoft.com/office/officeart/2008/layout/LinedList"/>
    <dgm:cxn modelId="{85B7894F-E632-4CF8-81E5-9BED9CA3895F}" type="presParOf" srcId="{8B49E82E-DB73-40CF-ABF7-A522CC3E51E7}" destId="{476A07C7-1673-463D-960F-2516CB627335}" srcOrd="8" destOrd="0" presId="urn:microsoft.com/office/officeart/2008/layout/LinedList"/>
    <dgm:cxn modelId="{F79C530E-D23C-4D25-A8E9-1A304261F2C5}" type="presParOf" srcId="{8B49E82E-DB73-40CF-ABF7-A522CC3E51E7}" destId="{DE10DCA2-113B-4B91-8FED-B56327CCDFC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AAF41F-6E3C-4817-93DE-490405FFB47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DC6AD5F1-4B1B-47CF-9A94-B2E68E383CBD}">
      <dgm:prSet custT="1"/>
      <dgm:spPr/>
      <dgm:t>
        <a:bodyPr/>
        <a:lstStyle/>
        <a:p>
          <a:r>
            <a:rPr lang="en-US" sz="1600" baseline="0"/>
            <a:t>Black, satiny-looking solid</a:t>
          </a:r>
          <a:endParaRPr lang="en-US" sz="1600"/>
        </a:p>
      </dgm:t>
    </dgm:pt>
    <dgm:pt modelId="{B6C75456-4A5B-4187-91FE-47EA8B7707B8}" type="parTrans" cxnId="{10F200C5-7F8A-43A1-AF48-BDC84B777FD1}">
      <dgm:prSet/>
      <dgm:spPr/>
      <dgm:t>
        <a:bodyPr/>
        <a:lstStyle/>
        <a:p>
          <a:endParaRPr lang="en-US" sz="1600"/>
        </a:p>
      </dgm:t>
    </dgm:pt>
    <dgm:pt modelId="{EBB7D103-EC86-445B-9B10-A39EBD44F337}" type="sibTrans" cxnId="{10F200C5-7F8A-43A1-AF48-BDC84B777FD1}">
      <dgm:prSet/>
      <dgm:spPr/>
      <dgm:t>
        <a:bodyPr/>
        <a:lstStyle/>
        <a:p>
          <a:endParaRPr lang="en-US" sz="1600"/>
        </a:p>
      </dgm:t>
    </dgm:pt>
    <dgm:pt modelId="{C91892F1-2963-4865-B5F6-66C64E59A817}">
      <dgm:prSet custT="1"/>
      <dgm:spPr/>
      <dgm:t>
        <a:bodyPr/>
        <a:lstStyle/>
        <a:p>
          <a:r>
            <a:rPr lang="en-US" sz="1600" baseline="0"/>
            <a:t>Removed by mining</a:t>
          </a:r>
          <a:endParaRPr lang="en-US" sz="1600"/>
        </a:p>
      </dgm:t>
    </dgm:pt>
    <dgm:pt modelId="{391C8134-501F-4045-898A-5FA787C7A3D7}" type="parTrans" cxnId="{5D393840-8C7B-4306-BA99-33E408E7ABDC}">
      <dgm:prSet/>
      <dgm:spPr/>
      <dgm:t>
        <a:bodyPr/>
        <a:lstStyle/>
        <a:p>
          <a:endParaRPr lang="en-US" sz="1600"/>
        </a:p>
      </dgm:t>
    </dgm:pt>
    <dgm:pt modelId="{C93744D4-B5B8-41DC-B20E-810281CC755A}" type="sibTrans" cxnId="{5D393840-8C7B-4306-BA99-33E408E7ABDC}">
      <dgm:prSet/>
      <dgm:spPr/>
      <dgm:t>
        <a:bodyPr/>
        <a:lstStyle/>
        <a:p>
          <a:endParaRPr lang="en-US" sz="1600"/>
        </a:p>
      </dgm:t>
    </dgm:pt>
    <dgm:pt modelId="{4B9B69C6-5FA9-4F11-A8C1-71C3A431B627}">
      <dgm:prSet custT="1"/>
      <dgm:spPr/>
      <dgm:t>
        <a:bodyPr/>
        <a:lstStyle/>
        <a:p>
          <a:r>
            <a:rPr lang="en-US" sz="1600" baseline="0"/>
            <a:t>Without coal, the Industrial Revolution might not have happened as and when it did</a:t>
          </a:r>
          <a:endParaRPr lang="en-US" sz="1600"/>
        </a:p>
      </dgm:t>
    </dgm:pt>
    <dgm:pt modelId="{3C1AA51B-55AF-46CD-AF3C-BEAF56A72B9E}" type="parTrans" cxnId="{3ED688F6-A58F-4F32-87F4-3A0D91DDA712}">
      <dgm:prSet/>
      <dgm:spPr/>
      <dgm:t>
        <a:bodyPr/>
        <a:lstStyle/>
        <a:p>
          <a:endParaRPr lang="en-US" sz="1600"/>
        </a:p>
      </dgm:t>
    </dgm:pt>
    <dgm:pt modelId="{80CA695B-97E7-4B49-A3DE-8A8963EAE734}" type="sibTrans" cxnId="{3ED688F6-A58F-4F32-87F4-3A0D91DDA712}">
      <dgm:prSet/>
      <dgm:spPr/>
      <dgm:t>
        <a:bodyPr/>
        <a:lstStyle/>
        <a:p>
          <a:endParaRPr lang="en-US" sz="1600"/>
        </a:p>
      </dgm:t>
    </dgm:pt>
    <dgm:pt modelId="{362D6A4C-588D-41D4-99FA-7466D17CAD22}">
      <dgm:prSet custT="1"/>
      <dgm:spPr/>
      <dgm:t>
        <a:bodyPr/>
        <a:lstStyle/>
        <a:p>
          <a:r>
            <a:rPr lang="en-US" sz="1600" baseline="0"/>
            <a:t>Coal was once our leading source for electricity generation</a:t>
          </a:r>
          <a:endParaRPr lang="en-US" sz="1600"/>
        </a:p>
      </dgm:t>
    </dgm:pt>
    <dgm:pt modelId="{B673EB60-5CB4-4565-A1D4-FB0756E07850}" type="parTrans" cxnId="{445085E2-395F-40DC-8F33-50E702E67536}">
      <dgm:prSet/>
      <dgm:spPr/>
      <dgm:t>
        <a:bodyPr/>
        <a:lstStyle/>
        <a:p>
          <a:endParaRPr lang="en-US" sz="1600"/>
        </a:p>
      </dgm:t>
    </dgm:pt>
    <dgm:pt modelId="{A1FD0A45-AEC5-46E7-91D4-204CAD511DDB}" type="sibTrans" cxnId="{445085E2-395F-40DC-8F33-50E702E67536}">
      <dgm:prSet/>
      <dgm:spPr/>
      <dgm:t>
        <a:bodyPr/>
        <a:lstStyle/>
        <a:p>
          <a:endParaRPr lang="en-US" sz="1600"/>
        </a:p>
      </dgm:t>
    </dgm:pt>
    <dgm:pt modelId="{94053DC0-375A-4602-BAC4-8DAD63529609}" type="pres">
      <dgm:prSet presAssocID="{60AAF41F-6E3C-4817-93DE-490405FFB477}" presName="linear" presStyleCnt="0">
        <dgm:presLayoutVars>
          <dgm:dir/>
          <dgm:animLvl val="lvl"/>
          <dgm:resizeHandles val="exact"/>
        </dgm:presLayoutVars>
      </dgm:prSet>
      <dgm:spPr/>
    </dgm:pt>
    <dgm:pt modelId="{B0D8CDF2-A7A1-4A7F-8463-329A71A5D372}" type="pres">
      <dgm:prSet presAssocID="{DC6AD5F1-4B1B-47CF-9A94-B2E68E383CBD}" presName="parentLin" presStyleCnt="0"/>
      <dgm:spPr/>
    </dgm:pt>
    <dgm:pt modelId="{80D3006F-F527-4B09-A4C8-54D53B41D4C4}" type="pres">
      <dgm:prSet presAssocID="{DC6AD5F1-4B1B-47CF-9A94-B2E68E383CBD}" presName="parentLeftMargin" presStyleLbl="node1" presStyleIdx="0" presStyleCnt="4"/>
      <dgm:spPr/>
    </dgm:pt>
    <dgm:pt modelId="{62D17F20-D08A-4D44-89E9-589DB2A5B8ED}" type="pres">
      <dgm:prSet presAssocID="{DC6AD5F1-4B1B-47CF-9A94-B2E68E383CB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E5E4D35-DD8F-4282-B77A-504C37E41EDE}" type="pres">
      <dgm:prSet presAssocID="{DC6AD5F1-4B1B-47CF-9A94-B2E68E383CBD}" presName="negativeSpace" presStyleCnt="0"/>
      <dgm:spPr/>
    </dgm:pt>
    <dgm:pt modelId="{7A2544D6-75BD-4461-84E9-486F66042CB4}" type="pres">
      <dgm:prSet presAssocID="{DC6AD5F1-4B1B-47CF-9A94-B2E68E383CBD}" presName="childText" presStyleLbl="conFgAcc1" presStyleIdx="0" presStyleCnt="4">
        <dgm:presLayoutVars>
          <dgm:bulletEnabled val="1"/>
        </dgm:presLayoutVars>
      </dgm:prSet>
      <dgm:spPr/>
    </dgm:pt>
    <dgm:pt modelId="{67DDB670-E17A-4361-ABBF-5B3A90AB68DA}" type="pres">
      <dgm:prSet presAssocID="{EBB7D103-EC86-445B-9B10-A39EBD44F337}" presName="spaceBetweenRectangles" presStyleCnt="0"/>
      <dgm:spPr/>
    </dgm:pt>
    <dgm:pt modelId="{66CF3861-31AF-4E12-BD8F-37EBDE62614D}" type="pres">
      <dgm:prSet presAssocID="{C91892F1-2963-4865-B5F6-66C64E59A817}" presName="parentLin" presStyleCnt="0"/>
      <dgm:spPr/>
    </dgm:pt>
    <dgm:pt modelId="{F124F10F-0E64-4F78-B79B-92566AE6215E}" type="pres">
      <dgm:prSet presAssocID="{C91892F1-2963-4865-B5F6-66C64E59A817}" presName="parentLeftMargin" presStyleLbl="node1" presStyleIdx="0" presStyleCnt="4"/>
      <dgm:spPr/>
    </dgm:pt>
    <dgm:pt modelId="{C5FAA433-4D2D-49CD-BFF7-7E0417860130}" type="pres">
      <dgm:prSet presAssocID="{C91892F1-2963-4865-B5F6-66C64E59A81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F100C2E-CD26-4A05-80E5-689BC1E03A87}" type="pres">
      <dgm:prSet presAssocID="{C91892F1-2963-4865-B5F6-66C64E59A817}" presName="negativeSpace" presStyleCnt="0"/>
      <dgm:spPr/>
    </dgm:pt>
    <dgm:pt modelId="{20CA650D-B3B1-49EA-BD89-C270AE54B5FE}" type="pres">
      <dgm:prSet presAssocID="{C91892F1-2963-4865-B5F6-66C64E59A817}" presName="childText" presStyleLbl="conFgAcc1" presStyleIdx="1" presStyleCnt="4">
        <dgm:presLayoutVars>
          <dgm:bulletEnabled val="1"/>
        </dgm:presLayoutVars>
      </dgm:prSet>
      <dgm:spPr/>
    </dgm:pt>
    <dgm:pt modelId="{D4FA0F50-BECB-4434-BA66-1CFCDA580BF7}" type="pres">
      <dgm:prSet presAssocID="{C93744D4-B5B8-41DC-B20E-810281CC755A}" presName="spaceBetweenRectangles" presStyleCnt="0"/>
      <dgm:spPr/>
    </dgm:pt>
    <dgm:pt modelId="{E21EDF9A-5766-4B8C-B9B4-BA173C73C9ED}" type="pres">
      <dgm:prSet presAssocID="{4B9B69C6-5FA9-4F11-A8C1-71C3A431B627}" presName="parentLin" presStyleCnt="0"/>
      <dgm:spPr/>
    </dgm:pt>
    <dgm:pt modelId="{0B81E257-8BEC-43BB-BFFC-24EFD6C940BB}" type="pres">
      <dgm:prSet presAssocID="{4B9B69C6-5FA9-4F11-A8C1-71C3A431B627}" presName="parentLeftMargin" presStyleLbl="node1" presStyleIdx="1" presStyleCnt="4"/>
      <dgm:spPr/>
    </dgm:pt>
    <dgm:pt modelId="{B9696970-C658-48E0-A902-E3AD74F15E20}" type="pres">
      <dgm:prSet presAssocID="{4B9B69C6-5FA9-4F11-A8C1-71C3A431B62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4C0C71E-039D-4277-B294-D8ED1BE0D577}" type="pres">
      <dgm:prSet presAssocID="{4B9B69C6-5FA9-4F11-A8C1-71C3A431B627}" presName="negativeSpace" presStyleCnt="0"/>
      <dgm:spPr/>
    </dgm:pt>
    <dgm:pt modelId="{A9C6BA80-451E-48F0-9D9B-EDCC1B09B558}" type="pres">
      <dgm:prSet presAssocID="{4B9B69C6-5FA9-4F11-A8C1-71C3A431B627}" presName="childText" presStyleLbl="conFgAcc1" presStyleIdx="2" presStyleCnt="4">
        <dgm:presLayoutVars>
          <dgm:bulletEnabled val="1"/>
        </dgm:presLayoutVars>
      </dgm:prSet>
      <dgm:spPr/>
    </dgm:pt>
    <dgm:pt modelId="{EF5257E4-DCDB-402E-BA84-8282998BA3CE}" type="pres">
      <dgm:prSet presAssocID="{80CA695B-97E7-4B49-A3DE-8A8963EAE734}" presName="spaceBetweenRectangles" presStyleCnt="0"/>
      <dgm:spPr/>
    </dgm:pt>
    <dgm:pt modelId="{62A6B00D-EA0B-430B-ADD3-BE30980D1BE6}" type="pres">
      <dgm:prSet presAssocID="{362D6A4C-588D-41D4-99FA-7466D17CAD22}" presName="parentLin" presStyleCnt="0"/>
      <dgm:spPr/>
    </dgm:pt>
    <dgm:pt modelId="{0E94C304-9267-4207-9583-C25F51276282}" type="pres">
      <dgm:prSet presAssocID="{362D6A4C-588D-41D4-99FA-7466D17CAD22}" presName="parentLeftMargin" presStyleLbl="node1" presStyleIdx="2" presStyleCnt="4"/>
      <dgm:spPr/>
    </dgm:pt>
    <dgm:pt modelId="{920C596F-5E69-4D0E-BB5B-836484E1AEE3}" type="pres">
      <dgm:prSet presAssocID="{362D6A4C-588D-41D4-99FA-7466D17CAD2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C67BF17-653A-4107-A26C-F4F9CAB63C24}" type="pres">
      <dgm:prSet presAssocID="{362D6A4C-588D-41D4-99FA-7466D17CAD22}" presName="negativeSpace" presStyleCnt="0"/>
      <dgm:spPr/>
    </dgm:pt>
    <dgm:pt modelId="{2917DE76-7BE4-4234-8544-EC050BBD346D}" type="pres">
      <dgm:prSet presAssocID="{362D6A4C-588D-41D4-99FA-7466D17CAD2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DE16F32-B9AD-4F77-8CB7-31478B5A6882}" type="presOf" srcId="{362D6A4C-588D-41D4-99FA-7466D17CAD22}" destId="{0E94C304-9267-4207-9583-C25F51276282}" srcOrd="0" destOrd="0" presId="urn:microsoft.com/office/officeart/2005/8/layout/list1"/>
    <dgm:cxn modelId="{8ADA3235-FF7A-4E86-BD18-DC7FAB781C77}" type="presOf" srcId="{362D6A4C-588D-41D4-99FA-7466D17CAD22}" destId="{920C596F-5E69-4D0E-BB5B-836484E1AEE3}" srcOrd="1" destOrd="0" presId="urn:microsoft.com/office/officeart/2005/8/layout/list1"/>
    <dgm:cxn modelId="{05B7C439-28E0-4808-8107-C70DDC5E4DEB}" type="presOf" srcId="{DC6AD5F1-4B1B-47CF-9A94-B2E68E383CBD}" destId="{62D17F20-D08A-4D44-89E9-589DB2A5B8ED}" srcOrd="1" destOrd="0" presId="urn:microsoft.com/office/officeart/2005/8/layout/list1"/>
    <dgm:cxn modelId="{5D393840-8C7B-4306-BA99-33E408E7ABDC}" srcId="{60AAF41F-6E3C-4817-93DE-490405FFB477}" destId="{C91892F1-2963-4865-B5F6-66C64E59A817}" srcOrd="1" destOrd="0" parTransId="{391C8134-501F-4045-898A-5FA787C7A3D7}" sibTransId="{C93744D4-B5B8-41DC-B20E-810281CC755A}"/>
    <dgm:cxn modelId="{B6D55579-4F2C-4B8F-B9F3-7D38FF539F69}" type="presOf" srcId="{60AAF41F-6E3C-4817-93DE-490405FFB477}" destId="{94053DC0-375A-4602-BAC4-8DAD63529609}" srcOrd="0" destOrd="0" presId="urn:microsoft.com/office/officeart/2005/8/layout/list1"/>
    <dgm:cxn modelId="{FA478BBB-D53C-4531-B2F5-1B10500120E8}" type="presOf" srcId="{4B9B69C6-5FA9-4F11-A8C1-71C3A431B627}" destId="{B9696970-C658-48E0-A902-E3AD74F15E20}" srcOrd="1" destOrd="0" presId="urn:microsoft.com/office/officeart/2005/8/layout/list1"/>
    <dgm:cxn modelId="{10F200C5-7F8A-43A1-AF48-BDC84B777FD1}" srcId="{60AAF41F-6E3C-4817-93DE-490405FFB477}" destId="{DC6AD5F1-4B1B-47CF-9A94-B2E68E383CBD}" srcOrd="0" destOrd="0" parTransId="{B6C75456-4A5B-4187-91FE-47EA8B7707B8}" sibTransId="{EBB7D103-EC86-445B-9B10-A39EBD44F337}"/>
    <dgm:cxn modelId="{79614FCB-3AF5-41FF-9C9A-622BBD52A40D}" type="presOf" srcId="{C91892F1-2963-4865-B5F6-66C64E59A817}" destId="{C5FAA433-4D2D-49CD-BFF7-7E0417860130}" srcOrd="1" destOrd="0" presId="urn:microsoft.com/office/officeart/2005/8/layout/list1"/>
    <dgm:cxn modelId="{2E9776DD-C108-41C5-896F-AA7E89FE8F76}" type="presOf" srcId="{C91892F1-2963-4865-B5F6-66C64E59A817}" destId="{F124F10F-0E64-4F78-B79B-92566AE6215E}" srcOrd="0" destOrd="0" presId="urn:microsoft.com/office/officeart/2005/8/layout/list1"/>
    <dgm:cxn modelId="{7F63B4DE-9E71-44F3-858B-A3CBA354A518}" type="presOf" srcId="{DC6AD5F1-4B1B-47CF-9A94-B2E68E383CBD}" destId="{80D3006F-F527-4B09-A4C8-54D53B41D4C4}" srcOrd="0" destOrd="0" presId="urn:microsoft.com/office/officeart/2005/8/layout/list1"/>
    <dgm:cxn modelId="{445085E2-395F-40DC-8F33-50E702E67536}" srcId="{60AAF41F-6E3C-4817-93DE-490405FFB477}" destId="{362D6A4C-588D-41D4-99FA-7466D17CAD22}" srcOrd="3" destOrd="0" parTransId="{B673EB60-5CB4-4565-A1D4-FB0756E07850}" sibTransId="{A1FD0A45-AEC5-46E7-91D4-204CAD511DDB}"/>
    <dgm:cxn modelId="{0403DEF5-CD3C-48B9-987E-9A5536B120AC}" type="presOf" srcId="{4B9B69C6-5FA9-4F11-A8C1-71C3A431B627}" destId="{0B81E257-8BEC-43BB-BFFC-24EFD6C940BB}" srcOrd="0" destOrd="0" presId="urn:microsoft.com/office/officeart/2005/8/layout/list1"/>
    <dgm:cxn modelId="{3ED688F6-A58F-4F32-87F4-3A0D91DDA712}" srcId="{60AAF41F-6E3C-4817-93DE-490405FFB477}" destId="{4B9B69C6-5FA9-4F11-A8C1-71C3A431B627}" srcOrd="2" destOrd="0" parTransId="{3C1AA51B-55AF-46CD-AF3C-BEAF56A72B9E}" sibTransId="{80CA695B-97E7-4B49-A3DE-8A8963EAE734}"/>
    <dgm:cxn modelId="{91F8AB78-E744-43FD-A0BB-BDA6C88ECCC3}" type="presParOf" srcId="{94053DC0-375A-4602-BAC4-8DAD63529609}" destId="{B0D8CDF2-A7A1-4A7F-8463-329A71A5D372}" srcOrd="0" destOrd="0" presId="urn:microsoft.com/office/officeart/2005/8/layout/list1"/>
    <dgm:cxn modelId="{25714A19-E2E8-4609-85DE-7AB1167BEE57}" type="presParOf" srcId="{B0D8CDF2-A7A1-4A7F-8463-329A71A5D372}" destId="{80D3006F-F527-4B09-A4C8-54D53B41D4C4}" srcOrd="0" destOrd="0" presId="urn:microsoft.com/office/officeart/2005/8/layout/list1"/>
    <dgm:cxn modelId="{2357DD19-D9DD-4FE7-86E9-E1B40A27CBD6}" type="presParOf" srcId="{B0D8CDF2-A7A1-4A7F-8463-329A71A5D372}" destId="{62D17F20-D08A-4D44-89E9-589DB2A5B8ED}" srcOrd="1" destOrd="0" presId="urn:microsoft.com/office/officeart/2005/8/layout/list1"/>
    <dgm:cxn modelId="{A6B1E39D-511A-459B-92E6-EE67829931A3}" type="presParOf" srcId="{94053DC0-375A-4602-BAC4-8DAD63529609}" destId="{1E5E4D35-DD8F-4282-B77A-504C37E41EDE}" srcOrd="1" destOrd="0" presId="urn:microsoft.com/office/officeart/2005/8/layout/list1"/>
    <dgm:cxn modelId="{FF409705-A56B-43DB-8D31-229FC53CD07E}" type="presParOf" srcId="{94053DC0-375A-4602-BAC4-8DAD63529609}" destId="{7A2544D6-75BD-4461-84E9-486F66042CB4}" srcOrd="2" destOrd="0" presId="urn:microsoft.com/office/officeart/2005/8/layout/list1"/>
    <dgm:cxn modelId="{0B01B00A-3684-4B81-97FC-2A91820EC35A}" type="presParOf" srcId="{94053DC0-375A-4602-BAC4-8DAD63529609}" destId="{67DDB670-E17A-4361-ABBF-5B3A90AB68DA}" srcOrd="3" destOrd="0" presId="urn:microsoft.com/office/officeart/2005/8/layout/list1"/>
    <dgm:cxn modelId="{3EBE3913-133F-4E2E-A14B-CA1C0E3D0AA6}" type="presParOf" srcId="{94053DC0-375A-4602-BAC4-8DAD63529609}" destId="{66CF3861-31AF-4E12-BD8F-37EBDE62614D}" srcOrd="4" destOrd="0" presId="urn:microsoft.com/office/officeart/2005/8/layout/list1"/>
    <dgm:cxn modelId="{913F0FDA-6517-4E39-A75A-DCAB6198B168}" type="presParOf" srcId="{66CF3861-31AF-4E12-BD8F-37EBDE62614D}" destId="{F124F10F-0E64-4F78-B79B-92566AE6215E}" srcOrd="0" destOrd="0" presId="urn:microsoft.com/office/officeart/2005/8/layout/list1"/>
    <dgm:cxn modelId="{DDE601C8-3F05-48F7-B838-39FE85BFBDD7}" type="presParOf" srcId="{66CF3861-31AF-4E12-BD8F-37EBDE62614D}" destId="{C5FAA433-4D2D-49CD-BFF7-7E0417860130}" srcOrd="1" destOrd="0" presId="urn:microsoft.com/office/officeart/2005/8/layout/list1"/>
    <dgm:cxn modelId="{C7C32CBF-0B6E-448C-ABC5-200B073B41CD}" type="presParOf" srcId="{94053DC0-375A-4602-BAC4-8DAD63529609}" destId="{2F100C2E-CD26-4A05-80E5-689BC1E03A87}" srcOrd="5" destOrd="0" presId="urn:microsoft.com/office/officeart/2005/8/layout/list1"/>
    <dgm:cxn modelId="{6B1A1A27-3EE3-4594-92F4-6F0F790D8CE5}" type="presParOf" srcId="{94053DC0-375A-4602-BAC4-8DAD63529609}" destId="{20CA650D-B3B1-49EA-BD89-C270AE54B5FE}" srcOrd="6" destOrd="0" presId="urn:microsoft.com/office/officeart/2005/8/layout/list1"/>
    <dgm:cxn modelId="{02ED44D6-0687-4041-87FC-976D682CFC6C}" type="presParOf" srcId="{94053DC0-375A-4602-BAC4-8DAD63529609}" destId="{D4FA0F50-BECB-4434-BA66-1CFCDA580BF7}" srcOrd="7" destOrd="0" presId="urn:microsoft.com/office/officeart/2005/8/layout/list1"/>
    <dgm:cxn modelId="{E38E9FE6-472D-4A7F-AC72-A2E95C0269D7}" type="presParOf" srcId="{94053DC0-375A-4602-BAC4-8DAD63529609}" destId="{E21EDF9A-5766-4B8C-B9B4-BA173C73C9ED}" srcOrd="8" destOrd="0" presId="urn:microsoft.com/office/officeart/2005/8/layout/list1"/>
    <dgm:cxn modelId="{641B3DE0-B904-4732-864B-F0F23EB39BD0}" type="presParOf" srcId="{E21EDF9A-5766-4B8C-B9B4-BA173C73C9ED}" destId="{0B81E257-8BEC-43BB-BFFC-24EFD6C940BB}" srcOrd="0" destOrd="0" presId="urn:microsoft.com/office/officeart/2005/8/layout/list1"/>
    <dgm:cxn modelId="{9C12D7A4-1F33-49E3-A475-C63EEFD6F444}" type="presParOf" srcId="{E21EDF9A-5766-4B8C-B9B4-BA173C73C9ED}" destId="{B9696970-C658-48E0-A902-E3AD74F15E20}" srcOrd="1" destOrd="0" presId="urn:microsoft.com/office/officeart/2005/8/layout/list1"/>
    <dgm:cxn modelId="{1D7FE18F-5FE8-4514-B171-C9FEF90BC0E2}" type="presParOf" srcId="{94053DC0-375A-4602-BAC4-8DAD63529609}" destId="{54C0C71E-039D-4277-B294-D8ED1BE0D577}" srcOrd="9" destOrd="0" presId="urn:microsoft.com/office/officeart/2005/8/layout/list1"/>
    <dgm:cxn modelId="{9EA6078D-A5BA-4707-8E89-F2BFF72C82FB}" type="presParOf" srcId="{94053DC0-375A-4602-BAC4-8DAD63529609}" destId="{A9C6BA80-451E-48F0-9D9B-EDCC1B09B558}" srcOrd="10" destOrd="0" presId="urn:microsoft.com/office/officeart/2005/8/layout/list1"/>
    <dgm:cxn modelId="{A2FF9D9C-EE27-435D-ADF3-C147CCD8B06D}" type="presParOf" srcId="{94053DC0-375A-4602-BAC4-8DAD63529609}" destId="{EF5257E4-DCDB-402E-BA84-8282998BA3CE}" srcOrd="11" destOrd="0" presId="urn:microsoft.com/office/officeart/2005/8/layout/list1"/>
    <dgm:cxn modelId="{86407998-F7ED-44C6-BA6E-47DBF115B568}" type="presParOf" srcId="{94053DC0-375A-4602-BAC4-8DAD63529609}" destId="{62A6B00D-EA0B-430B-ADD3-BE30980D1BE6}" srcOrd="12" destOrd="0" presId="urn:microsoft.com/office/officeart/2005/8/layout/list1"/>
    <dgm:cxn modelId="{496B994C-FE58-4F30-963E-562737C60B36}" type="presParOf" srcId="{62A6B00D-EA0B-430B-ADD3-BE30980D1BE6}" destId="{0E94C304-9267-4207-9583-C25F51276282}" srcOrd="0" destOrd="0" presId="urn:microsoft.com/office/officeart/2005/8/layout/list1"/>
    <dgm:cxn modelId="{398D18BA-B346-41BE-A0D2-B8CCB4DCB5B8}" type="presParOf" srcId="{62A6B00D-EA0B-430B-ADD3-BE30980D1BE6}" destId="{920C596F-5E69-4D0E-BB5B-836484E1AEE3}" srcOrd="1" destOrd="0" presId="urn:microsoft.com/office/officeart/2005/8/layout/list1"/>
    <dgm:cxn modelId="{80E09BDA-1B92-427D-B04C-1163724EB5A8}" type="presParOf" srcId="{94053DC0-375A-4602-BAC4-8DAD63529609}" destId="{CC67BF17-653A-4107-A26C-F4F9CAB63C24}" srcOrd="13" destOrd="0" presId="urn:microsoft.com/office/officeart/2005/8/layout/list1"/>
    <dgm:cxn modelId="{64CB3DBA-65C8-48C1-B075-F317D0F6DC08}" type="presParOf" srcId="{94053DC0-375A-4602-BAC4-8DAD63529609}" destId="{2917DE76-7BE4-4234-8544-EC050BBD346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7487E0-7C8E-4C3D-A9D2-8993BD58C933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E8A57E4-16B5-46D2-B6A9-9C815B519860}">
      <dgm:prSet/>
      <dgm:spPr/>
      <dgm:t>
        <a:bodyPr/>
        <a:lstStyle/>
        <a:p>
          <a:r>
            <a:rPr lang="en-US" baseline="0" dirty="0"/>
            <a:t>High variation in color and viscosity</a:t>
          </a:r>
          <a:endParaRPr lang="en-US" dirty="0"/>
        </a:p>
      </dgm:t>
    </dgm:pt>
    <dgm:pt modelId="{50A115C6-514A-496E-ABA8-04999F862767}" type="parTrans" cxnId="{154912C1-5DE2-4785-8A02-470FFD99C8A1}">
      <dgm:prSet/>
      <dgm:spPr/>
      <dgm:t>
        <a:bodyPr/>
        <a:lstStyle/>
        <a:p>
          <a:endParaRPr lang="en-US"/>
        </a:p>
      </dgm:t>
    </dgm:pt>
    <dgm:pt modelId="{632CEBCD-B8BA-49E3-A170-3DAB6A989BB8}" type="sibTrans" cxnId="{154912C1-5DE2-4785-8A02-470FFD99C8A1}">
      <dgm:prSet/>
      <dgm:spPr/>
      <dgm:t>
        <a:bodyPr/>
        <a:lstStyle/>
        <a:p>
          <a:endParaRPr lang="en-US"/>
        </a:p>
      </dgm:t>
    </dgm:pt>
    <dgm:pt modelId="{FC0010DC-DD99-4201-B862-32598D9D5BFD}">
      <dgm:prSet/>
      <dgm:spPr/>
      <dgm:t>
        <a:bodyPr/>
        <a:lstStyle/>
        <a:p>
          <a:r>
            <a:rPr lang="en-US" baseline="0"/>
            <a:t>Must be separated to be useful</a:t>
          </a:r>
          <a:endParaRPr lang="en-US"/>
        </a:p>
      </dgm:t>
    </dgm:pt>
    <dgm:pt modelId="{FFFC1A02-B8DF-47B6-9CEE-420333D537B7}" type="parTrans" cxnId="{7F56A103-E7F3-4D83-B07F-893149AC3EFB}">
      <dgm:prSet/>
      <dgm:spPr/>
      <dgm:t>
        <a:bodyPr/>
        <a:lstStyle/>
        <a:p>
          <a:endParaRPr lang="en-US"/>
        </a:p>
      </dgm:t>
    </dgm:pt>
    <dgm:pt modelId="{1AFC20A9-8746-4A88-AD35-4E08952AA701}" type="sibTrans" cxnId="{7F56A103-E7F3-4D83-B07F-893149AC3EFB}">
      <dgm:prSet/>
      <dgm:spPr/>
      <dgm:t>
        <a:bodyPr/>
        <a:lstStyle/>
        <a:p>
          <a:endParaRPr lang="en-US"/>
        </a:p>
      </dgm:t>
    </dgm:pt>
    <dgm:pt modelId="{902596FC-DCCE-4ECC-8CFE-ADA84FC5F62C}">
      <dgm:prSet/>
      <dgm:spPr/>
      <dgm:t>
        <a:bodyPr/>
        <a:lstStyle/>
        <a:p>
          <a:r>
            <a:rPr lang="en-US" baseline="0"/>
            <a:t>Separated using fractional distillation</a:t>
          </a:r>
          <a:endParaRPr lang="en-US"/>
        </a:p>
      </dgm:t>
    </dgm:pt>
    <dgm:pt modelId="{AF808245-977C-444A-AE72-E125D5F321F0}" type="parTrans" cxnId="{13B5E7A7-718F-468D-9F40-1A05748F5AF0}">
      <dgm:prSet/>
      <dgm:spPr/>
      <dgm:t>
        <a:bodyPr/>
        <a:lstStyle/>
        <a:p>
          <a:endParaRPr lang="en-US"/>
        </a:p>
      </dgm:t>
    </dgm:pt>
    <dgm:pt modelId="{2AFE45CE-4D0E-421C-8207-50C0B8C3851F}" type="sibTrans" cxnId="{13B5E7A7-718F-468D-9F40-1A05748F5AF0}">
      <dgm:prSet/>
      <dgm:spPr/>
      <dgm:t>
        <a:bodyPr/>
        <a:lstStyle/>
        <a:p>
          <a:endParaRPr lang="en-US"/>
        </a:p>
      </dgm:t>
    </dgm:pt>
    <dgm:pt modelId="{5DCBCA2C-544F-4DC5-839E-82BEFCD738FC}">
      <dgm:prSet/>
      <dgm:spPr/>
      <dgm:t>
        <a:bodyPr/>
        <a:lstStyle/>
        <a:p>
          <a:r>
            <a:rPr lang="en-US" baseline="0" dirty="0"/>
            <a:t>More than 90% of transportation fuel is a petroleum product</a:t>
          </a:r>
          <a:endParaRPr lang="en-US" dirty="0"/>
        </a:p>
      </dgm:t>
    </dgm:pt>
    <dgm:pt modelId="{2385AAE4-6628-4CE7-A5C7-AE07630D712D}" type="parTrans" cxnId="{59AE990F-5C8A-4F91-8C16-7BB8DA07B96E}">
      <dgm:prSet/>
      <dgm:spPr/>
      <dgm:t>
        <a:bodyPr/>
        <a:lstStyle/>
        <a:p>
          <a:endParaRPr lang="en-US"/>
        </a:p>
      </dgm:t>
    </dgm:pt>
    <dgm:pt modelId="{7C52D516-6F1E-413B-94C5-A246A648CADB}" type="sibTrans" cxnId="{59AE990F-5C8A-4F91-8C16-7BB8DA07B96E}">
      <dgm:prSet/>
      <dgm:spPr/>
      <dgm:t>
        <a:bodyPr/>
        <a:lstStyle/>
        <a:p>
          <a:endParaRPr lang="en-US"/>
        </a:p>
      </dgm:t>
    </dgm:pt>
    <dgm:pt modelId="{03C9EA72-2162-4CB7-B3C0-9E3C32822E4D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baseline="0" dirty="0"/>
            <a:t>About 20% of petroleum is used for making everyday products</a:t>
          </a:r>
          <a:endParaRPr lang="en-US" dirty="0"/>
        </a:p>
      </dgm:t>
    </dgm:pt>
    <dgm:pt modelId="{F44B6C7A-1C07-44BA-8C3D-C8B9FE1A67BE}" type="parTrans" cxnId="{737A46FD-CAF5-4E07-AAE9-FF2A2DD3AE33}">
      <dgm:prSet/>
      <dgm:spPr/>
      <dgm:t>
        <a:bodyPr/>
        <a:lstStyle/>
        <a:p>
          <a:endParaRPr lang="en-US"/>
        </a:p>
      </dgm:t>
    </dgm:pt>
    <dgm:pt modelId="{6DDAEDFF-50B3-4F28-8B3F-1746C9BC84F2}" type="sibTrans" cxnId="{737A46FD-CAF5-4E07-AAE9-FF2A2DD3AE33}">
      <dgm:prSet/>
      <dgm:spPr/>
      <dgm:t>
        <a:bodyPr/>
        <a:lstStyle/>
        <a:p>
          <a:endParaRPr lang="en-US"/>
        </a:p>
      </dgm:t>
    </dgm:pt>
    <dgm:pt modelId="{F5134D3D-1266-462F-B1E4-0B53A904BF51}" type="pres">
      <dgm:prSet presAssocID="{467487E0-7C8E-4C3D-A9D2-8993BD58C933}" presName="Name0" presStyleCnt="0">
        <dgm:presLayoutVars>
          <dgm:dir/>
          <dgm:resizeHandles val="exact"/>
        </dgm:presLayoutVars>
      </dgm:prSet>
      <dgm:spPr/>
    </dgm:pt>
    <dgm:pt modelId="{F0BBFB76-49D6-4131-BD37-84830370A49F}" type="pres">
      <dgm:prSet presAssocID="{467487E0-7C8E-4C3D-A9D2-8993BD58C933}" presName="fgShape" presStyleLbl="fgShp" presStyleIdx="0" presStyleCnt="1" custLinFactNeighborY="-953"/>
      <dgm:spPr>
        <a:noFill/>
        <a:ln>
          <a:noFill/>
        </a:ln>
      </dgm:spPr>
    </dgm:pt>
    <dgm:pt modelId="{3C9FE32A-2865-46BE-B9FC-A8B72C457382}" type="pres">
      <dgm:prSet presAssocID="{467487E0-7C8E-4C3D-A9D2-8993BD58C933}" presName="linComp" presStyleCnt="0"/>
      <dgm:spPr/>
    </dgm:pt>
    <dgm:pt modelId="{CFA9B6F8-F4AB-45D9-AD37-78630AB5BAB0}" type="pres">
      <dgm:prSet presAssocID="{9E8A57E4-16B5-46D2-B6A9-9C815B519860}" presName="compNode" presStyleCnt="0"/>
      <dgm:spPr/>
    </dgm:pt>
    <dgm:pt modelId="{DAFEA2DE-78A0-426E-8382-B963EAC9F2DE}" type="pres">
      <dgm:prSet presAssocID="{9E8A57E4-16B5-46D2-B6A9-9C815B519860}" presName="bkgdShape" presStyleLbl="node1" presStyleIdx="0" presStyleCnt="5"/>
      <dgm:spPr/>
    </dgm:pt>
    <dgm:pt modelId="{43BF6C04-47CD-4FAB-95EA-BA9483344525}" type="pres">
      <dgm:prSet presAssocID="{9E8A57E4-16B5-46D2-B6A9-9C815B519860}" presName="nodeTx" presStyleLbl="node1" presStyleIdx="0" presStyleCnt="5">
        <dgm:presLayoutVars>
          <dgm:bulletEnabled val="1"/>
        </dgm:presLayoutVars>
      </dgm:prSet>
      <dgm:spPr/>
    </dgm:pt>
    <dgm:pt modelId="{D7C459C4-331B-403E-A60E-08448312FFF4}" type="pres">
      <dgm:prSet presAssocID="{9E8A57E4-16B5-46D2-B6A9-9C815B519860}" presName="invisiNode" presStyleLbl="node1" presStyleIdx="0" presStyleCnt="5"/>
      <dgm:spPr/>
    </dgm:pt>
    <dgm:pt modelId="{F1AA94F7-AFE9-4570-92DD-EC18E0FA7FBD}" type="pres">
      <dgm:prSet presAssocID="{9E8A57E4-16B5-46D2-B6A9-9C815B519860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ask with solid fill"/>
        </a:ext>
      </dgm:extLst>
    </dgm:pt>
    <dgm:pt modelId="{5D10DF64-8405-42BA-B618-10050F17E425}" type="pres">
      <dgm:prSet presAssocID="{632CEBCD-B8BA-49E3-A170-3DAB6A989BB8}" presName="sibTrans" presStyleLbl="sibTrans2D1" presStyleIdx="0" presStyleCnt="0"/>
      <dgm:spPr/>
    </dgm:pt>
    <dgm:pt modelId="{8C67F843-12D7-40C8-AEC8-68355A64908E}" type="pres">
      <dgm:prSet presAssocID="{FC0010DC-DD99-4201-B862-32598D9D5BFD}" presName="compNode" presStyleCnt="0"/>
      <dgm:spPr/>
    </dgm:pt>
    <dgm:pt modelId="{4278CD27-6B6F-4C1A-B766-9576F9462654}" type="pres">
      <dgm:prSet presAssocID="{FC0010DC-DD99-4201-B862-32598D9D5BFD}" presName="bkgdShape" presStyleLbl="node1" presStyleIdx="1" presStyleCnt="5"/>
      <dgm:spPr/>
    </dgm:pt>
    <dgm:pt modelId="{B198DDDC-C9EA-437E-8661-A23633595D25}" type="pres">
      <dgm:prSet presAssocID="{FC0010DC-DD99-4201-B862-32598D9D5BFD}" presName="nodeTx" presStyleLbl="node1" presStyleIdx="1" presStyleCnt="5">
        <dgm:presLayoutVars>
          <dgm:bulletEnabled val="1"/>
        </dgm:presLayoutVars>
      </dgm:prSet>
      <dgm:spPr/>
    </dgm:pt>
    <dgm:pt modelId="{71CF7554-7356-44D1-B1B6-DB105535D8A4}" type="pres">
      <dgm:prSet presAssocID="{FC0010DC-DD99-4201-B862-32598D9D5BFD}" presName="invisiNode" presStyleLbl="node1" presStyleIdx="1" presStyleCnt="5"/>
      <dgm:spPr/>
    </dgm:pt>
    <dgm:pt modelId="{B3CD675A-512E-40BB-AB3C-6FD1F1FB5E5F}" type="pres">
      <dgm:prSet presAssocID="{FC0010DC-DD99-4201-B862-32598D9D5BFD}" presName="imagNode" presStyleLbl="fgImgPlac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chart with solid fill"/>
        </a:ext>
      </dgm:extLst>
    </dgm:pt>
    <dgm:pt modelId="{88D2ECEA-4E64-4627-B480-A2302FFE0708}" type="pres">
      <dgm:prSet presAssocID="{1AFC20A9-8746-4A88-AD35-4E08952AA701}" presName="sibTrans" presStyleLbl="sibTrans2D1" presStyleIdx="0" presStyleCnt="0"/>
      <dgm:spPr/>
    </dgm:pt>
    <dgm:pt modelId="{F7DE46BD-892B-4FEA-B77F-8ADB0768DA7C}" type="pres">
      <dgm:prSet presAssocID="{902596FC-DCCE-4ECC-8CFE-ADA84FC5F62C}" presName="compNode" presStyleCnt="0"/>
      <dgm:spPr/>
    </dgm:pt>
    <dgm:pt modelId="{FD5F83DC-F664-4E2E-81C8-49DF044E7B32}" type="pres">
      <dgm:prSet presAssocID="{902596FC-DCCE-4ECC-8CFE-ADA84FC5F62C}" presName="bkgdShape" presStyleLbl="node1" presStyleIdx="2" presStyleCnt="5"/>
      <dgm:spPr/>
    </dgm:pt>
    <dgm:pt modelId="{E384F660-E506-480B-9C82-AAB95EEBD28C}" type="pres">
      <dgm:prSet presAssocID="{902596FC-DCCE-4ECC-8CFE-ADA84FC5F62C}" presName="nodeTx" presStyleLbl="node1" presStyleIdx="2" presStyleCnt="5">
        <dgm:presLayoutVars>
          <dgm:bulletEnabled val="1"/>
        </dgm:presLayoutVars>
      </dgm:prSet>
      <dgm:spPr/>
    </dgm:pt>
    <dgm:pt modelId="{8229B0C8-DF39-4676-AE4C-4F2CADDE6A78}" type="pres">
      <dgm:prSet presAssocID="{902596FC-DCCE-4ECC-8CFE-ADA84FC5F62C}" presName="invisiNode" presStyleLbl="node1" presStyleIdx="2" presStyleCnt="5"/>
      <dgm:spPr/>
    </dgm:pt>
    <dgm:pt modelId="{517A42BE-5AB6-43B4-A3A7-25938003C067}" type="pres">
      <dgm:prSet presAssocID="{902596FC-DCCE-4ECC-8CFE-ADA84FC5F62C}" presName="imagNode" presStyleLbl="fgImgPlac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ermometer with solid fill"/>
        </a:ext>
      </dgm:extLst>
    </dgm:pt>
    <dgm:pt modelId="{EADA9415-51A1-43B9-90D9-D74846E91B78}" type="pres">
      <dgm:prSet presAssocID="{2AFE45CE-4D0E-421C-8207-50C0B8C3851F}" presName="sibTrans" presStyleLbl="sibTrans2D1" presStyleIdx="0" presStyleCnt="0"/>
      <dgm:spPr/>
    </dgm:pt>
    <dgm:pt modelId="{53F95201-A6A7-4534-9194-8D661DFD93D2}" type="pres">
      <dgm:prSet presAssocID="{5DCBCA2C-544F-4DC5-839E-82BEFCD738FC}" presName="compNode" presStyleCnt="0"/>
      <dgm:spPr/>
    </dgm:pt>
    <dgm:pt modelId="{12D4AA8B-6FB2-488B-82CE-09515CD0BAD6}" type="pres">
      <dgm:prSet presAssocID="{5DCBCA2C-544F-4DC5-839E-82BEFCD738FC}" presName="bkgdShape" presStyleLbl="node1" presStyleIdx="3" presStyleCnt="5"/>
      <dgm:spPr/>
    </dgm:pt>
    <dgm:pt modelId="{C68140E0-8E07-4732-9F36-8EAA754F3DC7}" type="pres">
      <dgm:prSet presAssocID="{5DCBCA2C-544F-4DC5-839E-82BEFCD738FC}" presName="nodeTx" presStyleLbl="node1" presStyleIdx="3" presStyleCnt="5">
        <dgm:presLayoutVars>
          <dgm:bulletEnabled val="1"/>
        </dgm:presLayoutVars>
      </dgm:prSet>
      <dgm:spPr/>
    </dgm:pt>
    <dgm:pt modelId="{39287650-0533-4E94-9E98-601DF2D496EE}" type="pres">
      <dgm:prSet presAssocID="{5DCBCA2C-544F-4DC5-839E-82BEFCD738FC}" presName="invisiNode" presStyleLbl="node1" presStyleIdx="3" presStyleCnt="5"/>
      <dgm:spPr/>
    </dgm:pt>
    <dgm:pt modelId="{B2C03AAF-166B-4514-8495-80E677538B91}" type="pres">
      <dgm:prSet presAssocID="{5DCBCA2C-544F-4DC5-839E-82BEFCD738FC}" presName="imagNode" presStyleLbl="fgImgPlac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uel with solid fill"/>
        </a:ext>
      </dgm:extLst>
    </dgm:pt>
    <dgm:pt modelId="{19EB9661-194D-4457-90A7-BF34DF232872}" type="pres">
      <dgm:prSet presAssocID="{7C52D516-6F1E-413B-94C5-A246A648CADB}" presName="sibTrans" presStyleLbl="sibTrans2D1" presStyleIdx="0" presStyleCnt="0"/>
      <dgm:spPr/>
    </dgm:pt>
    <dgm:pt modelId="{C1331B2F-B681-4752-BE39-1B0CA09F54B1}" type="pres">
      <dgm:prSet presAssocID="{03C9EA72-2162-4CB7-B3C0-9E3C32822E4D}" presName="compNode" presStyleCnt="0"/>
      <dgm:spPr/>
    </dgm:pt>
    <dgm:pt modelId="{0F713A21-19D0-44F3-87DC-AFC07A87149E}" type="pres">
      <dgm:prSet presAssocID="{03C9EA72-2162-4CB7-B3C0-9E3C32822E4D}" presName="bkgdShape" presStyleLbl="node1" presStyleIdx="4" presStyleCnt="5"/>
      <dgm:spPr/>
    </dgm:pt>
    <dgm:pt modelId="{0108CA95-1D4F-416E-A47D-C10F01E5421F}" type="pres">
      <dgm:prSet presAssocID="{03C9EA72-2162-4CB7-B3C0-9E3C32822E4D}" presName="nodeTx" presStyleLbl="node1" presStyleIdx="4" presStyleCnt="5">
        <dgm:presLayoutVars>
          <dgm:bulletEnabled val="1"/>
        </dgm:presLayoutVars>
      </dgm:prSet>
      <dgm:spPr/>
    </dgm:pt>
    <dgm:pt modelId="{0BBBC86C-AB8B-4F74-BB78-BB7C637438AC}" type="pres">
      <dgm:prSet presAssocID="{03C9EA72-2162-4CB7-B3C0-9E3C32822E4D}" presName="invisiNode" presStyleLbl="node1" presStyleIdx="4" presStyleCnt="5"/>
      <dgm:spPr/>
    </dgm:pt>
    <dgm:pt modelId="{4DC2E232-A94F-43D2-A3D6-433A86825580}" type="pres">
      <dgm:prSet presAssocID="{03C9EA72-2162-4CB7-B3C0-9E3C32822E4D}" presName="imagNode" presStyleLbl="fgImgPlac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ctory with solid fill"/>
        </a:ext>
      </dgm:extLst>
    </dgm:pt>
  </dgm:ptLst>
  <dgm:cxnLst>
    <dgm:cxn modelId="{7F56A103-E7F3-4D83-B07F-893149AC3EFB}" srcId="{467487E0-7C8E-4C3D-A9D2-8993BD58C933}" destId="{FC0010DC-DD99-4201-B862-32598D9D5BFD}" srcOrd="1" destOrd="0" parTransId="{FFFC1A02-B8DF-47B6-9CEE-420333D537B7}" sibTransId="{1AFC20A9-8746-4A88-AD35-4E08952AA701}"/>
    <dgm:cxn modelId="{CCB8A703-A831-4CB9-9FFC-EE33FA6A38A2}" type="presOf" srcId="{03C9EA72-2162-4CB7-B3C0-9E3C32822E4D}" destId="{0F713A21-19D0-44F3-87DC-AFC07A87149E}" srcOrd="0" destOrd="0" presId="urn:microsoft.com/office/officeart/2005/8/layout/hList7"/>
    <dgm:cxn modelId="{59AE990F-5C8A-4F91-8C16-7BB8DA07B96E}" srcId="{467487E0-7C8E-4C3D-A9D2-8993BD58C933}" destId="{5DCBCA2C-544F-4DC5-839E-82BEFCD738FC}" srcOrd="3" destOrd="0" parTransId="{2385AAE4-6628-4CE7-A5C7-AE07630D712D}" sibTransId="{7C52D516-6F1E-413B-94C5-A246A648CADB}"/>
    <dgm:cxn modelId="{5DA3D30F-DCE4-45AB-9B8F-DD9FFE3522E6}" type="presOf" srcId="{5DCBCA2C-544F-4DC5-839E-82BEFCD738FC}" destId="{C68140E0-8E07-4732-9F36-8EAA754F3DC7}" srcOrd="1" destOrd="0" presId="urn:microsoft.com/office/officeart/2005/8/layout/hList7"/>
    <dgm:cxn modelId="{120A242E-9FB6-4467-BAC4-AE3CEAC3655F}" type="presOf" srcId="{9E8A57E4-16B5-46D2-B6A9-9C815B519860}" destId="{DAFEA2DE-78A0-426E-8382-B963EAC9F2DE}" srcOrd="0" destOrd="0" presId="urn:microsoft.com/office/officeart/2005/8/layout/hList7"/>
    <dgm:cxn modelId="{41D1D531-43EC-4B81-BF6A-C5FB1BE5BD51}" type="presOf" srcId="{FC0010DC-DD99-4201-B862-32598D9D5BFD}" destId="{B198DDDC-C9EA-437E-8661-A23633595D25}" srcOrd="1" destOrd="0" presId="urn:microsoft.com/office/officeart/2005/8/layout/hList7"/>
    <dgm:cxn modelId="{7F17F436-C62D-476E-BAA1-E9A43E4E32B6}" type="presOf" srcId="{9E8A57E4-16B5-46D2-B6A9-9C815B519860}" destId="{43BF6C04-47CD-4FAB-95EA-BA9483344525}" srcOrd="1" destOrd="0" presId="urn:microsoft.com/office/officeart/2005/8/layout/hList7"/>
    <dgm:cxn modelId="{2D2F8542-BF86-4D0D-8195-F0CADEDAE88B}" type="presOf" srcId="{467487E0-7C8E-4C3D-A9D2-8993BD58C933}" destId="{F5134D3D-1266-462F-B1E4-0B53A904BF51}" srcOrd="0" destOrd="0" presId="urn:microsoft.com/office/officeart/2005/8/layout/hList7"/>
    <dgm:cxn modelId="{C8D38069-85FB-4868-947C-42151E20A73E}" type="presOf" srcId="{03C9EA72-2162-4CB7-B3C0-9E3C32822E4D}" destId="{0108CA95-1D4F-416E-A47D-C10F01E5421F}" srcOrd="1" destOrd="0" presId="urn:microsoft.com/office/officeart/2005/8/layout/hList7"/>
    <dgm:cxn modelId="{90B06D70-89B1-4255-BCEC-893FE0293E3D}" type="presOf" srcId="{2AFE45CE-4D0E-421C-8207-50C0B8C3851F}" destId="{EADA9415-51A1-43B9-90D9-D74846E91B78}" srcOrd="0" destOrd="0" presId="urn:microsoft.com/office/officeart/2005/8/layout/hList7"/>
    <dgm:cxn modelId="{AB66CB8C-2B70-435D-B379-0F586727E391}" type="presOf" srcId="{902596FC-DCCE-4ECC-8CFE-ADA84FC5F62C}" destId="{E384F660-E506-480B-9C82-AAB95EEBD28C}" srcOrd="1" destOrd="0" presId="urn:microsoft.com/office/officeart/2005/8/layout/hList7"/>
    <dgm:cxn modelId="{467EAF9B-65E7-4834-9B9E-D549766F66B9}" type="presOf" srcId="{7C52D516-6F1E-413B-94C5-A246A648CADB}" destId="{19EB9661-194D-4457-90A7-BF34DF232872}" srcOrd="0" destOrd="0" presId="urn:microsoft.com/office/officeart/2005/8/layout/hList7"/>
    <dgm:cxn modelId="{13B5E7A7-718F-468D-9F40-1A05748F5AF0}" srcId="{467487E0-7C8E-4C3D-A9D2-8993BD58C933}" destId="{902596FC-DCCE-4ECC-8CFE-ADA84FC5F62C}" srcOrd="2" destOrd="0" parTransId="{AF808245-977C-444A-AE72-E125D5F321F0}" sibTransId="{2AFE45CE-4D0E-421C-8207-50C0B8C3851F}"/>
    <dgm:cxn modelId="{0F04A2AC-F6EE-46A7-89B9-854B353003A2}" type="presOf" srcId="{632CEBCD-B8BA-49E3-A170-3DAB6A989BB8}" destId="{5D10DF64-8405-42BA-B618-10050F17E425}" srcOrd="0" destOrd="0" presId="urn:microsoft.com/office/officeart/2005/8/layout/hList7"/>
    <dgm:cxn modelId="{2C5CBDB3-BA0C-478A-952F-6639685831FA}" type="presOf" srcId="{5DCBCA2C-544F-4DC5-839E-82BEFCD738FC}" destId="{12D4AA8B-6FB2-488B-82CE-09515CD0BAD6}" srcOrd="0" destOrd="0" presId="urn:microsoft.com/office/officeart/2005/8/layout/hList7"/>
    <dgm:cxn modelId="{154912C1-5DE2-4785-8A02-470FFD99C8A1}" srcId="{467487E0-7C8E-4C3D-A9D2-8993BD58C933}" destId="{9E8A57E4-16B5-46D2-B6A9-9C815B519860}" srcOrd="0" destOrd="0" parTransId="{50A115C6-514A-496E-ABA8-04999F862767}" sibTransId="{632CEBCD-B8BA-49E3-A170-3DAB6A989BB8}"/>
    <dgm:cxn modelId="{FA6B72C7-CA40-47A5-B131-9B188FAEB6E7}" type="presOf" srcId="{1AFC20A9-8746-4A88-AD35-4E08952AA701}" destId="{88D2ECEA-4E64-4627-B480-A2302FFE0708}" srcOrd="0" destOrd="0" presId="urn:microsoft.com/office/officeart/2005/8/layout/hList7"/>
    <dgm:cxn modelId="{C19B34CE-6602-42D7-8060-90E731B13A7D}" type="presOf" srcId="{FC0010DC-DD99-4201-B862-32598D9D5BFD}" destId="{4278CD27-6B6F-4C1A-B766-9576F9462654}" srcOrd="0" destOrd="0" presId="urn:microsoft.com/office/officeart/2005/8/layout/hList7"/>
    <dgm:cxn modelId="{76FE34E8-AD37-45C2-A7D4-4FDA5521382E}" type="presOf" srcId="{902596FC-DCCE-4ECC-8CFE-ADA84FC5F62C}" destId="{FD5F83DC-F664-4E2E-81C8-49DF044E7B32}" srcOrd="0" destOrd="0" presId="urn:microsoft.com/office/officeart/2005/8/layout/hList7"/>
    <dgm:cxn modelId="{737A46FD-CAF5-4E07-AAE9-FF2A2DD3AE33}" srcId="{467487E0-7C8E-4C3D-A9D2-8993BD58C933}" destId="{03C9EA72-2162-4CB7-B3C0-9E3C32822E4D}" srcOrd="4" destOrd="0" parTransId="{F44B6C7A-1C07-44BA-8C3D-C8B9FE1A67BE}" sibTransId="{6DDAEDFF-50B3-4F28-8B3F-1746C9BC84F2}"/>
    <dgm:cxn modelId="{9BB2766B-B44E-4D2B-B0FD-D2A5EAED4BB4}" type="presParOf" srcId="{F5134D3D-1266-462F-B1E4-0B53A904BF51}" destId="{F0BBFB76-49D6-4131-BD37-84830370A49F}" srcOrd="0" destOrd="0" presId="urn:microsoft.com/office/officeart/2005/8/layout/hList7"/>
    <dgm:cxn modelId="{2686D1FC-FD70-4F04-865C-8DFBD2C33683}" type="presParOf" srcId="{F5134D3D-1266-462F-B1E4-0B53A904BF51}" destId="{3C9FE32A-2865-46BE-B9FC-A8B72C457382}" srcOrd="1" destOrd="0" presId="urn:microsoft.com/office/officeart/2005/8/layout/hList7"/>
    <dgm:cxn modelId="{D7C272B1-5523-47DA-BBE3-818726322CFD}" type="presParOf" srcId="{3C9FE32A-2865-46BE-B9FC-A8B72C457382}" destId="{CFA9B6F8-F4AB-45D9-AD37-78630AB5BAB0}" srcOrd="0" destOrd="0" presId="urn:microsoft.com/office/officeart/2005/8/layout/hList7"/>
    <dgm:cxn modelId="{2836C9BB-0F79-4CCC-BEB0-3799B31239A9}" type="presParOf" srcId="{CFA9B6F8-F4AB-45D9-AD37-78630AB5BAB0}" destId="{DAFEA2DE-78A0-426E-8382-B963EAC9F2DE}" srcOrd="0" destOrd="0" presId="urn:microsoft.com/office/officeart/2005/8/layout/hList7"/>
    <dgm:cxn modelId="{E98931B1-5ACE-497C-883E-C28CD5F83D75}" type="presParOf" srcId="{CFA9B6F8-F4AB-45D9-AD37-78630AB5BAB0}" destId="{43BF6C04-47CD-4FAB-95EA-BA9483344525}" srcOrd="1" destOrd="0" presId="urn:microsoft.com/office/officeart/2005/8/layout/hList7"/>
    <dgm:cxn modelId="{368A2BFC-2336-4D66-8F9D-725746F640BE}" type="presParOf" srcId="{CFA9B6F8-F4AB-45D9-AD37-78630AB5BAB0}" destId="{D7C459C4-331B-403E-A60E-08448312FFF4}" srcOrd="2" destOrd="0" presId="urn:microsoft.com/office/officeart/2005/8/layout/hList7"/>
    <dgm:cxn modelId="{4A01FB5B-C905-4381-AC58-3673281AE900}" type="presParOf" srcId="{CFA9B6F8-F4AB-45D9-AD37-78630AB5BAB0}" destId="{F1AA94F7-AFE9-4570-92DD-EC18E0FA7FBD}" srcOrd="3" destOrd="0" presId="urn:microsoft.com/office/officeart/2005/8/layout/hList7"/>
    <dgm:cxn modelId="{2EFC294B-BE4A-4B2C-8639-1B4D7A30CBBD}" type="presParOf" srcId="{3C9FE32A-2865-46BE-B9FC-A8B72C457382}" destId="{5D10DF64-8405-42BA-B618-10050F17E425}" srcOrd="1" destOrd="0" presId="urn:microsoft.com/office/officeart/2005/8/layout/hList7"/>
    <dgm:cxn modelId="{E7FC2B46-3A07-400C-B908-5BEE5559AEBB}" type="presParOf" srcId="{3C9FE32A-2865-46BE-B9FC-A8B72C457382}" destId="{8C67F843-12D7-40C8-AEC8-68355A64908E}" srcOrd="2" destOrd="0" presId="urn:microsoft.com/office/officeart/2005/8/layout/hList7"/>
    <dgm:cxn modelId="{98331231-E737-4FD1-888D-56A7DAECD5B4}" type="presParOf" srcId="{8C67F843-12D7-40C8-AEC8-68355A64908E}" destId="{4278CD27-6B6F-4C1A-B766-9576F9462654}" srcOrd="0" destOrd="0" presId="urn:microsoft.com/office/officeart/2005/8/layout/hList7"/>
    <dgm:cxn modelId="{05A5DB06-4613-43CC-ACEA-5E6710909CF3}" type="presParOf" srcId="{8C67F843-12D7-40C8-AEC8-68355A64908E}" destId="{B198DDDC-C9EA-437E-8661-A23633595D25}" srcOrd="1" destOrd="0" presId="urn:microsoft.com/office/officeart/2005/8/layout/hList7"/>
    <dgm:cxn modelId="{75D935E1-D4EE-4A5A-A7EE-8DA937D14992}" type="presParOf" srcId="{8C67F843-12D7-40C8-AEC8-68355A64908E}" destId="{71CF7554-7356-44D1-B1B6-DB105535D8A4}" srcOrd="2" destOrd="0" presId="urn:microsoft.com/office/officeart/2005/8/layout/hList7"/>
    <dgm:cxn modelId="{0B228C6D-499D-4C53-9204-D54EA6B4B0F3}" type="presParOf" srcId="{8C67F843-12D7-40C8-AEC8-68355A64908E}" destId="{B3CD675A-512E-40BB-AB3C-6FD1F1FB5E5F}" srcOrd="3" destOrd="0" presId="urn:microsoft.com/office/officeart/2005/8/layout/hList7"/>
    <dgm:cxn modelId="{ECF388E2-BCDE-4BFC-9999-0C9EEBD4B07E}" type="presParOf" srcId="{3C9FE32A-2865-46BE-B9FC-A8B72C457382}" destId="{88D2ECEA-4E64-4627-B480-A2302FFE0708}" srcOrd="3" destOrd="0" presId="urn:microsoft.com/office/officeart/2005/8/layout/hList7"/>
    <dgm:cxn modelId="{04341266-66A7-4AB4-859F-95F53939E9F1}" type="presParOf" srcId="{3C9FE32A-2865-46BE-B9FC-A8B72C457382}" destId="{F7DE46BD-892B-4FEA-B77F-8ADB0768DA7C}" srcOrd="4" destOrd="0" presId="urn:microsoft.com/office/officeart/2005/8/layout/hList7"/>
    <dgm:cxn modelId="{EDFE77B4-E51C-42AA-ADBB-EF5C7DE2B74C}" type="presParOf" srcId="{F7DE46BD-892B-4FEA-B77F-8ADB0768DA7C}" destId="{FD5F83DC-F664-4E2E-81C8-49DF044E7B32}" srcOrd="0" destOrd="0" presId="urn:microsoft.com/office/officeart/2005/8/layout/hList7"/>
    <dgm:cxn modelId="{9C896EA6-F473-4F24-AB9E-9BC76E861E8B}" type="presParOf" srcId="{F7DE46BD-892B-4FEA-B77F-8ADB0768DA7C}" destId="{E384F660-E506-480B-9C82-AAB95EEBD28C}" srcOrd="1" destOrd="0" presId="urn:microsoft.com/office/officeart/2005/8/layout/hList7"/>
    <dgm:cxn modelId="{85381A69-40F3-4BDE-A123-05018201E1A1}" type="presParOf" srcId="{F7DE46BD-892B-4FEA-B77F-8ADB0768DA7C}" destId="{8229B0C8-DF39-4676-AE4C-4F2CADDE6A78}" srcOrd="2" destOrd="0" presId="urn:microsoft.com/office/officeart/2005/8/layout/hList7"/>
    <dgm:cxn modelId="{7ACF9A1D-A07F-4D99-9D3A-EF367AC3D942}" type="presParOf" srcId="{F7DE46BD-892B-4FEA-B77F-8ADB0768DA7C}" destId="{517A42BE-5AB6-43B4-A3A7-25938003C067}" srcOrd="3" destOrd="0" presId="urn:microsoft.com/office/officeart/2005/8/layout/hList7"/>
    <dgm:cxn modelId="{634704EF-0D01-40AC-96DE-D54E375C6538}" type="presParOf" srcId="{3C9FE32A-2865-46BE-B9FC-A8B72C457382}" destId="{EADA9415-51A1-43B9-90D9-D74846E91B78}" srcOrd="5" destOrd="0" presId="urn:microsoft.com/office/officeart/2005/8/layout/hList7"/>
    <dgm:cxn modelId="{3BDB38CA-7D9F-4113-B786-7B7EBC901B51}" type="presParOf" srcId="{3C9FE32A-2865-46BE-B9FC-A8B72C457382}" destId="{53F95201-A6A7-4534-9194-8D661DFD93D2}" srcOrd="6" destOrd="0" presId="urn:microsoft.com/office/officeart/2005/8/layout/hList7"/>
    <dgm:cxn modelId="{58547366-AF90-4C1D-AB74-28DB47AFC4EB}" type="presParOf" srcId="{53F95201-A6A7-4534-9194-8D661DFD93D2}" destId="{12D4AA8B-6FB2-488B-82CE-09515CD0BAD6}" srcOrd="0" destOrd="0" presId="urn:microsoft.com/office/officeart/2005/8/layout/hList7"/>
    <dgm:cxn modelId="{D79D063F-E202-422E-8E7A-15D1A9E0284A}" type="presParOf" srcId="{53F95201-A6A7-4534-9194-8D661DFD93D2}" destId="{C68140E0-8E07-4732-9F36-8EAA754F3DC7}" srcOrd="1" destOrd="0" presId="urn:microsoft.com/office/officeart/2005/8/layout/hList7"/>
    <dgm:cxn modelId="{952436AC-984B-4EE7-8B35-04CCCFE5C285}" type="presParOf" srcId="{53F95201-A6A7-4534-9194-8D661DFD93D2}" destId="{39287650-0533-4E94-9E98-601DF2D496EE}" srcOrd="2" destOrd="0" presId="urn:microsoft.com/office/officeart/2005/8/layout/hList7"/>
    <dgm:cxn modelId="{30692601-1B78-45EE-AE45-C92F08B73872}" type="presParOf" srcId="{53F95201-A6A7-4534-9194-8D661DFD93D2}" destId="{B2C03AAF-166B-4514-8495-80E677538B91}" srcOrd="3" destOrd="0" presId="urn:microsoft.com/office/officeart/2005/8/layout/hList7"/>
    <dgm:cxn modelId="{4205E118-8B2C-4CE1-8BC8-7A3BA9D04DE9}" type="presParOf" srcId="{3C9FE32A-2865-46BE-B9FC-A8B72C457382}" destId="{19EB9661-194D-4457-90A7-BF34DF232872}" srcOrd="7" destOrd="0" presId="urn:microsoft.com/office/officeart/2005/8/layout/hList7"/>
    <dgm:cxn modelId="{A06C5DC1-8C5C-43D2-9158-0F67263DD5CF}" type="presParOf" srcId="{3C9FE32A-2865-46BE-B9FC-A8B72C457382}" destId="{C1331B2F-B681-4752-BE39-1B0CA09F54B1}" srcOrd="8" destOrd="0" presId="urn:microsoft.com/office/officeart/2005/8/layout/hList7"/>
    <dgm:cxn modelId="{BA59B5FE-4387-41BE-8266-09AFF6089937}" type="presParOf" srcId="{C1331B2F-B681-4752-BE39-1B0CA09F54B1}" destId="{0F713A21-19D0-44F3-87DC-AFC07A87149E}" srcOrd="0" destOrd="0" presId="urn:microsoft.com/office/officeart/2005/8/layout/hList7"/>
    <dgm:cxn modelId="{415317DF-8093-49E7-B5C2-4DEF138A6406}" type="presParOf" srcId="{C1331B2F-B681-4752-BE39-1B0CA09F54B1}" destId="{0108CA95-1D4F-416E-A47D-C10F01E5421F}" srcOrd="1" destOrd="0" presId="urn:microsoft.com/office/officeart/2005/8/layout/hList7"/>
    <dgm:cxn modelId="{BD076947-A415-43E6-85DD-9DE71F56E6B5}" type="presParOf" srcId="{C1331B2F-B681-4752-BE39-1B0CA09F54B1}" destId="{0BBBC86C-AB8B-4F74-BB78-BB7C637438AC}" srcOrd="2" destOrd="0" presId="urn:microsoft.com/office/officeart/2005/8/layout/hList7"/>
    <dgm:cxn modelId="{F144C432-F81C-497E-9FAA-0DFF98CE7AC4}" type="presParOf" srcId="{C1331B2F-B681-4752-BE39-1B0CA09F54B1}" destId="{4DC2E232-A94F-43D2-A3D6-433A8682558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538B1F-A582-4E18-B846-A7557E2A726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09F51A3-C298-4ABE-9437-030B436A7D89}">
      <dgm:prSet/>
      <dgm:spPr/>
      <dgm:t>
        <a:bodyPr/>
        <a:lstStyle/>
        <a:p>
          <a:r>
            <a:rPr lang="en-US"/>
            <a:t>Anything plastic</a:t>
          </a:r>
        </a:p>
      </dgm:t>
    </dgm:pt>
    <dgm:pt modelId="{AA666CFC-0FC7-4443-817F-1B8C4A2C3351}" type="parTrans" cxnId="{0C79791B-4B5B-429F-AAA9-B03BCAC18EBF}">
      <dgm:prSet/>
      <dgm:spPr/>
      <dgm:t>
        <a:bodyPr/>
        <a:lstStyle/>
        <a:p>
          <a:endParaRPr lang="en-US"/>
        </a:p>
      </dgm:t>
    </dgm:pt>
    <dgm:pt modelId="{49A9B09C-06B1-4921-A802-577B43BFA840}" type="sibTrans" cxnId="{0C79791B-4B5B-429F-AAA9-B03BCAC18EBF}">
      <dgm:prSet/>
      <dgm:spPr/>
      <dgm:t>
        <a:bodyPr/>
        <a:lstStyle/>
        <a:p>
          <a:endParaRPr lang="en-US"/>
        </a:p>
      </dgm:t>
    </dgm:pt>
    <dgm:pt modelId="{0E9B9C27-E8F9-4779-9598-85F6037C3A1C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/>
            <a:t>Balloons</a:t>
          </a:r>
        </a:p>
      </dgm:t>
    </dgm:pt>
    <dgm:pt modelId="{0D37CB4F-6AA2-47DF-9154-ED5A906EB238}" type="parTrans" cxnId="{B16F2AD0-4025-49DE-85E7-67C04245BC4D}">
      <dgm:prSet/>
      <dgm:spPr/>
      <dgm:t>
        <a:bodyPr/>
        <a:lstStyle/>
        <a:p>
          <a:endParaRPr lang="en-US"/>
        </a:p>
      </dgm:t>
    </dgm:pt>
    <dgm:pt modelId="{1E3E489A-56D1-4B05-A00E-05976CF71678}" type="sibTrans" cxnId="{B16F2AD0-4025-49DE-85E7-67C04245BC4D}">
      <dgm:prSet/>
      <dgm:spPr/>
      <dgm:t>
        <a:bodyPr/>
        <a:lstStyle/>
        <a:p>
          <a:endParaRPr lang="en-US"/>
        </a:p>
      </dgm:t>
    </dgm:pt>
    <dgm:pt modelId="{E0E4E3BF-7206-4E4B-ABB2-ADE407D8C374}">
      <dgm:prSet/>
      <dgm:spPr/>
      <dgm:t>
        <a:bodyPr/>
        <a:lstStyle/>
        <a:p>
          <a:r>
            <a:rPr lang="en-US"/>
            <a:t>Camera</a:t>
          </a:r>
        </a:p>
      </dgm:t>
    </dgm:pt>
    <dgm:pt modelId="{0108CBCD-E772-4548-9183-EB515116D453}" type="parTrans" cxnId="{3E10F943-6E39-4CE9-948E-4D302A5E2247}">
      <dgm:prSet/>
      <dgm:spPr/>
      <dgm:t>
        <a:bodyPr/>
        <a:lstStyle/>
        <a:p>
          <a:endParaRPr lang="en-US"/>
        </a:p>
      </dgm:t>
    </dgm:pt>
    <dgm:pt modelId="{12D69E12-FD78-45FC-94EB-8DEEC3D1F022}" type="sibTrans" cxnId="{3E10F943-6E39-4CE9-948E-4D302A5E2247}">
      <dgm:prSet/>
      <dgm:spPr/>
      <dgm:t>
        <a:bodyPr/>
        <a:lstStyle/>
        <a:p>
          <a:endParaRPr lang="en-US"/>
        </a:p>
      </dgm:t>
    </dgm:pt>
    <dgm:pt modelId="{D6F0421B-9AA6-451C-8ED6-02DAABF096BE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/>
            <a:t>CD</a:t>
          </a:r>
        </a:p>
      </dgm:t>
    </dgm:pt>
    <dgm:pt modelId="{52EB356F-EDB2-488F-89C3-0AF1773028AA}" type="parTrans" cxnId="{0A5F21C2-9BFE-4233-B70A-A9E1BFEEEB17}">
      <dgm:prSet/>
      <dgm:spPr/>
      <dgm:t>
        <a:bodyPr/>
        <a:lstStyle/>
        <a:p>
          <a:endParaRPr lang="en-US"/>
        </a:p>
      </dgm:t>
    </dgm:pt>
    <dgm:pt modelId="{681CDA23-73E2-4EE1-A9B3-852370DA45D2}" type="sibTrans" cxnId="{0A5F21C2-9BFE-4233-B70A-A9E1BFEEEB17}">
      <dgm:prSet/>
      <dgm:spPr/>
      <dgm:t>
        <a:bodyPr/>
        <a:lstStyle/>
        <a:p>
          <a:endParaRPr lang="en-US"/>
        </a:p>
      </dgm:t>
    </dgm:pt>
    <dgm:pt modelId="{5D948EBC-AB03-4E5D-AD83-7C5298B07D6F}">
      <dgm:prSet/>
      <dgm:spPr>
        <a:solidFill>
          <a:schemeClr val="tx2"/>
        </a:solidFill>
      </dgm:spPr>
      <dgm:t>
        <a:bodyPr/>
        <a:lstStyle/>
        <a:p>
          <a:r>
            <a:rPr lang="en-US"/>
            <a:t>Chap Stick® </a:t>
          </a:r>
        </a:p>
      </dgm:t>
    </dgm:pt>
    <dgm:pt modelId="{FA898343-C7FC-41C9-9734-B7C85E40DC06}" type="parTrans" cxnId="{7EE9C436-4F91-416B-9224-6435A04A7BDD}">
      <dgm:prSet/>
      <dgm:spPr/>
      <dgm:t>
        <a:bodyPr/>
        <a:lstStyle/>
        <a:p>
          <a:endParaRPr lang="en-US"/>
        </a:p>
      </dgm:t>
    </dgm:pt>
    <dgm:pt modelId="{FF4A2B45-66FA-4DA9-BE87-5004584FBB88}" type="sibTrans" cxnId="{7EE9C436-4F91-416B-9224-6435A04A7BDD}">
      <dgm:prSet/>
      <dgm:spPr/>
      <dgm:t>
        <a:bodyPr/>
        <a:lstStyle/>
        <a:p>
          <a:endParaRPr lang="en-US"/>
        </a:p>
      </dgm:t>
    </dgm:pt>
    <dgm:pt modelId="{4487ADD9-F9AA-4DB8-A844-58183F74CA7A}">
      <dgm:prSet/>
      <dgm:spPr/>
      <dgm:t>
        <a:bodyPr/>
        <a:lstStyle/>
        <a:p>
          <a:r>
            <a:rPr lang="en-US"/>
            <a:t>Chunk of asphalt</a:t>
          </a:r>
        </a:p>
      </dgm:t>
    </dgm:pt>
    <dgm:pt modelId="{34D44A24-7FE3-4A3A-93C9-BCA6768CD2F4}" type="parTrans" cxnId="{6804FFD6-F03C-4DC8-AAC9-2DA619C82306}">
      <dgm:prSet/>
      <dgm:spPr/>
      <dgm:t>
        <a:bodyPr/>
        <a:lstStyle/>
        <a:p>
          <a:endParaRPr lang="en-US"/>
        </a:p>
      </dgm:t>
    </dgm:pt>
    <dgm:pt modelId="{87EF2AC6-1672-41A4-9F0E-4EAA58B45BEE}" type="sibTrans" cxnId="{6804FFD6-F03C-4DC8-AAC9-2DA619C82306}">
      <dgm:prSet/>
      <dgm:spPr/>
      <dgm:t>
        <a:bodyPr/>
        <a:lstStyle/>
        <a:p>
          <a:endParaRPr lang="en-US"/>
        </a:p>
      </dgm:t>
    </dgm:pt>
    <dgm:pt modelId="{4E1A3982-F1F4-43CB-B50D-FF5D98829AC0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/>
            <a:t>Clothing (polyester or nylon)</a:t>
          </a:r>
        </a:p>
      </dgm:t>
    </dgm:pt>
    <dgm:pt modelId="{C3488433-26BE-45BB-B582-8307E6A892A7}" type="parTrans" cxnId="{4B145556-4CD6-4FCC-8F21-22CEE1F03393}">
      <dgm:prSet/>
      <dgm:spPr/>
      <dgm:t>
        <a:bodyPr/>
        <a:lstStyle/>
        <a:p>
          <a:endParaRPr lang="en-US"/>
        </a:p>
      </dgm:t>
    </dgm:pt>
    <dgm:pt modelId="{077466A2-AA91-4D2E-8B30-9A60B39CFE7B}" type="sibTrans" cxnId="{4B145556-4CD6-4FCC-8F21-22CEE1F03393}">
      <dgm:prSet/>
      <dgm:spPr/>
      <dgm:t>
        <a:bodyPr/>
        <a:lstStyle/>
        <a:p>
          <a:endParaRPr lang="en-US"/>
        </a:p>
      </dgm:t>
    </dgm:pt>
    <dgm:pt modelId="{00809959-E448-4E15-B0C1-3CABB37EDAA7}">
      <dgm:prSet/>
      <dgm:spPr/>
      <dgm:t>
        <a:bodyPr/>
        <a:lstStyle/>
        <a:p>
          <a:r>
            <a:rPr lang="en-US"/>
            <a:t>Comb</a:t>
          </a:r>
        </a:p>
      </dgm:t>
    </dgm:pt>
    <dgm:pt modelId="{C336A4E6-D5D2-40D9-A060-AF9C30EF7EDB}" type="parTrans" cxnId="{261736D1-65D1-4193-A89B-13DE3523F09E}">
      <dgm:prSet/>
      <dgm:spPr/>
      <dgm:t>
        <a:bodyPr/>
        <a:lstStyle/>
        <a:p>
          <a:endParaRPr lang="en-US"/>
        </a:p>
      </dgm:t>
    </dgm:pt>
    <dgm:pt modelId="{0999A83F-55FB-414B-A10C-9770CAB128CB}" type="sibTrans" cxnId="{261736D1-65D1-4193-A89B-13DE3523F09E}">
      <dgm:prSet/>
      <dgm:spPr/>
      <dgm:t>
        <a:bodyPr/>
        <a:lstStyle/>
        <a:p>
          <a:endParaRPr lang="en-US"/>
        </a:p>
      </dgm:t>
    </dgm:pt>
    <dgm:pt modelId="{9D2EC3F9-F94D-49D9-8784-C4C5FA116185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/>
            <a:t>Crayon</a:t>
          </a:r>
        </a:p>
      </dgm:t>
    </dgm:pt>
    <dgm:pt modelId="{21B0B9B2-9010-4415-9521-1DA65780BB43}" type="parTrans" cxnId="{A3C1A836-8EC2-4953-B29A-7B701D6BCC5C}">
      <dgm:prSet/>
      <dgm:spPr/>
      <dgm:t>
        <a:bodyPr/>
        <a:lstStyle/>
        <a:p>
          <a:endParaRPr lang="en-US"/>
        </a:p>
      </dgm:t>
    </dgm:pt>
    <dgm:pt modelId="{27B15152-73ED-498F-8FE1-B1E46E40E18C}" type="sibTrans" cxnId="{A3C1A836-8EC2-4953-B29A-7B701D6BCC5C}">
      <dgm:prSet/>
      <dgm:spPr/>
      <dgm:t>
        <a:bodyPr/>
        <a:lstStyle/>
        <a:p>
          <a:endParaRPr lang="en-US"/>
        </a:p>
      </dgm:t>
    </dgm:pt>
    <dgm:pt modelId="{60F398C1-F501-43D3-90C9-4EBAC792E523}">
      <dgm:prSet/>
      <dgm:spPr>
        <a:solidFill>
          <a:schemeClr val="tx2"/>
        </a:solidFill>
      </dgm:spPr>
      <dgm:t>
        <a:bodyPr/>
        <a:lstStyle/>
        <a:p>
          <a:r>
            <a:rPr lang="en-US"/>
            <a:t>Deodorant</a:t>
          </a:r>
        </a:p>
      </dgm:t>
    </dgm:pt>
    <dgm:pt modelId="{707E69D3-400D-4CE3-A824-DE8B18E4EEE4}" type="parTrans" cxnId="{2E80B91C-0A87-40C2-8B41-CC1E8FCE36DE}">
      <dgm:prSet/>
      <dgm:spPr/>
      <dgm:t>
        <a:bodyPr/>
        <a:lstStyle/>
        <a:p>
          <a:endParaRPr lang="en-US"/>
        </a:p>
      </dgm:t>
    </dgm:pt>
    <dgm:pt modelId="{01642E18-A2F9-4CA0-8D2D-FE77691C523E}" type="sibTrans" cxnId="{2E80B91C-0A87-40C2-8B41-CC1E8FCE36DE}">
      <dgm:prSet/>
      <dgm:spPr/>
      <dgm:t>
        <a:bodyPr/>
        <a:lstStyle/>
        <a:p>
          <a:endParaRPr lang="en-US"/>
        </a:p>
      </dgm:t>
    </dgm:pt>
    <dgm:pt modelId="{E4F0320F-3DD6-41AF-929B-00DCB2A39A53}">
      <dgm:prSet/>
      <dgm:spPr/>
      <dgm:t>
        <a:bodyPr/>
        <a:lstStyle/>
        <a:p>
          <a:r>
            <a:rPr lang="en-US"/>
            <a:t>Dice</a:t>
          </a:r>
        </a:p>
      </dgm:t>
    </dgm:pt>
    <dgm:pt modelId="{03581643-8ACC-48A8-B281-CAE071D5D344}" type="parTrans" cxnId="{627D885C-6663-4950-83B0-0E2B53F7A7A3}">
      <dgm:prSet/>
      <dgm:spPr/>
      <dgm:t>
        <a:bodyPr/>
        <a:lstStyle/>
        <a:p>
          <a:endParaRPr lang="en-US"/>
        </a:p>
      </dgm:t>
    </dgm:pt>
    <dgm:pt modelId="{D58E8D24-8813-4452-8F9E-09ABD7428024}" type="sibTrans" cxnId="{627D885C-6663-4950-83B0-0E2B53F7A7A3}">
      <dgm:prSet/>
      <dgm:spPr/>
      <dgm:t>
        <a:bodyPr/>
        <a:lstStyle/>
        <a:p>
          <a:endParaRPr lang="en-US"/>
        </a:p>
      </dgm:t>
    </dgm:pt>
    <dgm:pt modelId="{562FCDFD-84E3-4FA0-8469-174B6F859DB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/>
            <a:t>Electrical tape</a:t>
          </a:r>
        </a:p>
      </dgm:t>
    </dgm:pt>
    <dgm:pt modelId="{B36213E7-BACB-4B8F-A8F1-4A2472FCCB59}" type="parTrans" cxnId="{250E842A-B08D-471A-AE75-F2EC3E2F4E1E}">
      <dgm:prSet/>
      <dgm:spPr/>
      <dgm:t>
        <a:bodyPr/>
        <a:lstStyle/>
        <a:p>
          <a:endParaRPr lang="en-US"/>
        </a:p>
      </dgm:t>
    </dgm:pt>
    <dgm:pt modelId="{8C2B6B71-D559-4648-A0EB-C668EAA11736}" type="sibTrans" cxnId="{250E842A-B08D-471A-AE75-F2EC3E2F4E1E}">
      <dgm:prSet/>
      <dgm:spPr/>
      <dgm:t>
        <a:bodyPr/>
        <a:lstStyle/>
        <a:p>
          <a:endParaRPr lang="en-US"/>
        </a:p>
      </dgm:t>
    </dgm:pt>
    <dgm:pt modelId="{F06D65EA-8A41-4E28-BBA1-00FC8AD0227A}">
      <dgm:prSet/>
      <dgm:spPr/>
      <dgm:t>
        <a:bodyPr/>
        <a:lstStyle/>
        <a:p>
          <a:r>
            <a:rPr lang="en-US"/>
            <a:t>Fake Nails</a:t>
          </a:r>
        </a:p>
      </dgm:t>
    </dgm:pt>
    <dgm:pt modelId="{084AC241-6AF9-4FF2-95D2-77B76239ED24}" type="parTrans" cxnId="{9CBFC83B-4514-48EB-9C5C-F4B65A10A019}">
      <dgm:prSet/>
      <dgm:spPr/>
      <dgm:t>
        <a:bodyPr/>
        <a:lstStyle/>
        <a:p>
          <a:endParaRPr lang="en-US"/>
        </a:p>
      </dgm:t>
    </dgm:pt>
    <dgm:pt modelId="{99066126-6BC9-4C3B-A798-44EB7D90E576}" type="sibTrans" cxnId="{9CBFC83B-4514-48EB-9C5C-F4B65A10A019}">
      <dgm:prSet/>
      <dgm:spPr/>
      <dgm:t>
        <a:bodyPr/>
        <a:lstStyle/>
        <a:p>
          <a:endParaRPr lang="en-US"/>
        </a:p>
      </dgm:t>
    </dgm:pt>
    <dgm:pt modelId="{7F5F3427-439E-446D-BF1B-8602E73A8E2F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/>
            <a:t>Fertilizer</a:t>
          </a:r>
        </a:p>
      </dgm:t>
    </dgm:pt>
    <dgm:pt modelId="{36AF800D-FFF9-44EC-9472-80D7BA6AD013}" type="parTrans" cxnId="{63AA4C86-BDE9-4735-96D8-5F033BA464F0}">
      <dgm:prSet/>
      <dgm:spPr/>
      <dgm:t>
        <a:bodyPr/>
        <a:lstStyle/>
        <a:p>
          <a:endParaRPr lang="en-US"/>
        </a:p>
      </dgm:t>
    </dgm:pt>
    <dgm:pt modelId="{4BFFF1A5-FB42-41CF-9C67-03901B17D271}" type="sibTrans" cxnId="{63AA4C86-BDE9-4735-96D8-5F033BA464F0}">
      <dgm:prSet/>
      <dgm:spPr/>
      <dgm:t>
        <a:bodyPr/>
        <a:lstStyle/>
        <a:p>
          <a:endParaRPr lang="en-US"/>
        </a:p>
      </dgm:t>
    </dgm:pt>
    <dgm:pt modelId="{DE04C0F3-D134-4182-9EA1-861E7D37482A}">
      <dgm:prSet/>
      <dgm:spPr>
        <a:solidFill>
          <a:schemeClr val="tx2"/>
        </a:solidFill>
      </dgm:spPr>
      <dgm:t>
        <a:bodyPr/>
        <a:lstStyle/>
        <a:p>
          <a:r>
            <a:rPr lang="en-US"/>
            <a:t>Fishing lures</a:t>
          </a:r>
        </a:p>
      </dgm:t>
    </dgm:pt>
    <dgm:pt modelId="{E0AF35DC-71AC-466A-9014-C141F9642DC3}" type="parTrans" cxnId="{5EBA616F-9012-4A86-BD85-2BD8A3839B1C}">
      <dgm:prSet/>
      <dgm:spPr/>
      <dgm:t>
        <a:bodyPr/>
        <a:lstStyle/>
        <a:p>
          <a:endParaRPr lang="en-US"/>
        </a:p>
      </dgm:t>
    </dgm:pt>
    <dgm:pt modelId="{AF31680C-35C2-430B-9239-FFEA54FA2452}" type="sibTrans" cxnId="{5EBA616F-9012-4A86-BD85-2BD8A3839B1C}">
      <dgm:prSet/>
      <dgm:spPr/>
      <dgm:t>
        <a:bodyPr/>
        <a:lstStyle/>
        <a:p>
          <a:endParaRPr lang="en-US"/>
        </a:p>
      </dgm:t>
    </dgm:pt>
    <dgm:pt modelId="{1F903728-A234-4FAF-9CBB-F585C60C4FFF}">
      <dgm:prSet/>
      <dgm:spPr/>
      <dgm:t>
        <a:bodyPr/>
        <a:lstStyle/>
        <a:p>
          <a:r>
            <a:rPr lang="en-US"/>
            <a:t>Glue</a:t>
          </a:r>
        </a:p>
      </dgm:t>
    </dgm:pt>
    <dgm:pt modelId="{9AC7375A-41B9-4D1E-9D79-E45AAC265D64}" type="parTrans" cxnId="{682391AC-B4EB-4FC1-B8EB-3CBA19D25FC0}">
      <dgm:prSet/>
      <dgm:spPr/>
      <dgm:t>
        <a:bodyPr/>
        <a:lstStyle/>
        <a:p>
          <a:endParaRPr lang="en-US"/>
        </a:p>
      </dgm:t>
    </dgm:pt>
    <dgm:pt modelId="{18846721-DCCB-490E-8665-70FB8C7F8033}" type="sibTrans" cxnId="{682391AC-B4EB-4FC1-B8EB-3CBA19D25FC0}">
      <dgm:prSet/>
      <dgm:spPr/>
      <dgm:t>
        <a:bodyPr/>
        <a:lstStyle/>
        <a:p>
          <a:endParaRPr lang="en-US"/>
        </a:p>
      </dgm:t>
    </dgm:pt>
    <dgm:pt modelId="{071E7FE3-C48D-4A2A-B1D1-D01A74D3CF17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/>
            <a:t>Golf balls</a:t>
          </a:r>
        </a:p>
      </dgm:t>
    </dgm:pt>
    <dgm:pt modelId="{A1B404D8-9208-4D53-B59A-624EABED4372}" type="parTrans" cxnId="{65816F6E-1345-4A5A-8D5E-06F8D1D31200}">
      <dgm:prSet/>
      <dgm:spPr/>
      <dgm:t>
        <a:bodyPr/>
        <a:lstStyle/>
        <a:p>
          <a:endParaRPr lang="en-US"/>
        </a:p>
      </dgm:t>
    </dgm:pt>
    <dgm:pt modelId="{0F289965-BE2C-4A15-A67E-0BE4148A7E7E}" type="sibTrans" cxnId="{65816F6E-1345-4A5A-8D5E-06F8D1D31200}">
      <dgm:prSet/>
      <dgm:spPr/>
      <dgm:t>
        <a:bodyPr/>
        <a:lstStyle/>
        <a:p>
          <a:endParaRPr lang="en-US"/>
        </a:p>
      </dgm:t>
    </dgm:pt>
    <dgm:pt modelId="{5C9347AB-0005-4452-9B54-5527E329B49C}">
      <dgm:prSet/>
      <dgm:spPr/>
      <dgm:t>
        <a:bodyPr/>
        <a:lstStyle/>
        <a:p>
          <a:r>
            <a:rPr lang="en-US"/>
            <a:t>Lotion</a:t>
          </a:r>
        </a:p>
      </dgm:t>
    </dgm:pt>
    <dgm:pt modelId="{042619D7-99AA-4C19-A044-F7CED15A2921}" type="parTrans" cxnId="{9A0189F2-3EBE-46B4-8A69-BA43F7377B36}">
      <dgm:prSet/>
      <dgm:spPr/>
      <dgm:t>
        <a:bodyPr/>
        <a:lstStyle/>
        <a:p>
          <a:endParaRPr lang="en-US"/>
        </a:p>
      </dgm:t>
    </dgm:pt>
    <dgm:pt modelId="{DA72D9AD-63AD-42A7-9C26-8E45E3CC8749}" type="sibTrans" cxnId="{9A0189F2-3EBE-46B4-8A69-BA43F7377B36}">
      <dgm:prSet/>
      <dgm:spPr/>
      <dgm:t>
        <a:bodyPr/>
        <a:lstStyle/>
        <a:p>
          <a:endParaRPr lang="en-US"/>
        </a:p>
      </dgm:t>
    </dgm:pt>
    <dgm:pt modelId="{1EFAD7DD-0E56-4388-8563-9B70AC2B0569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/>
            <a:t>Insect repellent</a:t>
          </a:r>
        </a:p>
      </dgm:t>
    </dgm:pt>
    <dgm:pt modelId="{3120D311-447C-417E-A381-B30A48D36B0B}" type="parTrans" cxnId="{40DCD444-8662-4AF5-BDD9-3D897BB011F5}">
      <dgm:prSet/>
      <dgm:spPr/>
      <dgm:t>
        <a:bodyPr/>
        <a:lstStyle/>
        <a:p>
          <a:endParaRPr lang="en-US"/>
        </a:p>
      </dgm:t>
    </dgm:pt>
    <dgm:pt modelId="{AD09F7B8-E1C5-49B8-9909-235A7EEA2DAA}" type="sibTrans" cxnId="{40DCD444-8662-4AF5-BDD9-3D897BB011F5}">
      <dgm:prSet/>
      <dgm:spPr/>
      <dgm:t>
        <a:bodyPr/>
        <a:lstStyle/>
        <a:p>
          <a:endParaRPr lang="en-US"/>
        </a:p>
      </dgm:t>
    </dgm:pt>
    <dgm:pt modelId="{8C3A3F28-4CDF-47A2-97E3-D9EEF928BDD1}">
      <dgm:prSet/>
      <dgm:spPr>
        <a:solidFill>
          <a:schemeClr val="tx2"/>
        </a:solidFill>
      </dgm:spPr>
      <dgm:t>
        <a:bodyPr/>
        <a:lstStyle/>
        <a:p>
          <a:r>
            <a:rPr lang="en-US"/>
            <a:t>Lipstick</a:t>
          </a:r>
        </a:p>
      </dgm:t>
    </dgm:pt>
    <dgm:pt modelId="{B1D99E28-5C3C-47B2-9203-D8D3D4CE8E62}" type="parTrans" cxnId="{5C057EA4-1250-45FA-B991-2AA18A431308}">
      <dgm:prSet/>
      <dgm:spPr/>
      <dgm:t>
        <a:bodyPr/>
        <a:lstStyle/>
        <a:p>
          <a:endParaRPr lang="en-US"/>
        </a:p>
      </dgm:t>
    </dgm:pt>
    <dgm:pt modelId="{0ECEB18A-50E1-4EE9-BC87-DD7B728E20C8}" type="sibTrans" cxnId="{5C057EA4-1250-45FA-B991-2AA18A431308}">
      <dgm:prSet/>
      <dgm:spPr/>
      <dgm:t>
        <a:bodyPr/>
        <a:lstStyle/>
        <a:p>
          <a:endParaRPr lang="en-US"/>
        </a:p>
      </dgm:t>
    </dgm:pt>
    <dgm:pt modelId="{3D2BE65A-D093-4F7E-8DD6-61E17854E346}">
      <dgm:prSet/>
      <dgm:spPr/>
      <dgm:t>
        <a:bodyPr/>
        <a:lstStyle/>
        <a:p>
          <a:r>
            <a:rPr lang="en-US"/>
            <a:t>Makeup</a:t>
          </a:r>
        </a:p>
      </dgm:t>
    </dgm:pt>
    <dgm:pt modelId="{A37C27EB-7143-4E59-8B69-9F438A4A7002}" type="parTrans" cxnId="{16534FD3-1149-429B-A2EF-2683D04B39B8}">
      <dgm:prSet/>
      <dgm:spPr/>
      <dgm:t>
        <a:bodyPr/>
        <a:lstStyle/>
        <a:p>
          <a:endParaRPr lang="en-US"/>
        </a:p>
      </dgm:t>
    </dgm:pt>
    <dgm:pt modelId="{F94116D5-7797-4464-83AF-12249F640EC1}" type="sibTrans" cxnId="{16534FD3-1149-429B-A2EF-2683D04B39B8}">
      <dgm:prSet/>
      <dgm:spPr/>
      <dgm:t>
        <a:bodyPr/>
        <a:lstStyle/>
        <a:p>
          <a:endParaRPr lang="en-US"/>
        </a:p>
      </dgm:t>
    </dgm:pt>
    <dgm:pt modelId="{C86EED4C-B797-48DB-A33C-141AAB8D3FF1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/>
            <a:t>Masking tape</a:t>
          </a:r>
        </a:p>
      </dgm:t>
    </dgm:pt>
    <dgm:pt modelId="{BF364983-7E03-4419-9359-D39285081E1D}" type="parTrans" cxnId="{9FD3ACD6-B549-477A-B092-35C840958DF2}">
      <dgm:prSet/>
      <dgm:spPr/>
      <dgm:t>
        <a:bodyPr/>
        <a:lstStyle/>
        <a:p>
          <a:endParaRPr lang="en-US"/>
        </a:p>
      </dgm:t>
    </dgm:pt>
    <dgm:pt modelId="{5E560FCA-88CE-4480-A568-9DE88D60C8C0}" type="sibTrans" cxnId="{9FD3ACD6-B549-477A-B092-35C840958DF2}">
      <dgm:prSet/>
      <dgm:spPr/>
      <dgm:t>
        <a:bodyPr/>
        <a:lstStyle/>
        <a:p>
          <a:endParaRPr lang="en-US"/>
        </a:p>
      </dgm:t>
    </dgm:pt>
    <dgm:pt modelId="{4DC95A8F-0EEF-4377-A587-E3069C973998}">
      <dgm:prSet/>
      <dgm:spPr/>
      <dgm:t>
        <a:bodyPr/>
        <a:lstStyle/>
        <a:p>
          <a:r>
            <a:rPr lang="en-US"/>
            <a:t>Paint</a:t>
          </a:r>
        </a:p>
      </dgm:t>
    </dgm:pt>
    <dgm:pt modelId="{80854EEC-1045-4F28-AD63-FF8674908FA3}" type="parTrans" cxnId="{1D7D26EA-178E-468E-AD9D-02CB1262AC2D}">
      <dgm:prSet/>
      <dgm:spPr/>
      <dgm:t>
        <a:bodyPr/>
        <a:lstStyle/>
        <a:p>
          <a:endParaRPr lang="en-US"/>
        </a:p>
      </dgm:t>
    </dgm:pt>
    <dgm:pt modelId="{7210B021-F069-47DB-861E-77FE1E87A08E}" type="sibTrans" cxnId="{1D7D26EA-178E-468E-AD9D-02CB1262AC2D}">
      <dgm:prSet/>
      <dgm:spPr/>
      <dgm:t>
        <a:bodyPr/>
        <a:lstStyle/>
        <a:p>
          <a:endParaRPr lang="en-US"/>
        </a:p>
      </dgm:t>
    </dgm:pt>
    <dgm:pt modelId="{89DA19CE-8EDA-4B6C-A676-F86FEB7B4339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/>
            <a:t>Shampoo</a:t>
          </a:r>
        </a:p>
      </dgm:t>
    </dgm:pt>
    <dgm:pt modelId="{141173FF-5FC2-475A-B77A-0F07ECE0E572}" type="parTrans" cxnId="{9B332BA2-077A-42AD-848F-83D303133CC9}">
      <dgm:prSet/>
      <dgm:spPr/>
      <dgm:t>
        <a:bodyPr/>
        <a:lstStyle/>
        <a:p>
          <a:endParaRPr lang="en-US"/>
        </a:p>
      </dgm:t>
    </dgm:pt>
    <dgm:pt modelId="{1D0B5407-CF15-4F8B-8A92-C7AB10883237}" type="sibTrans" cxnId="{9B332BA2-077A-42AD-848F-83D303133CC9}">
      <dgm:prSet/>
      <dgm:spPr/>
      <dgm:t>
        <a:bodyPr/>
        <a:lstStyle/>
        <a:p>
          <a:endParaRPr lang="en-US"/>
        </a:p>
      </dgm:t>
    </dgm:pt>
    <dgm:pt modelId="{2589213A-287A-4F66-BD20-3D8F71908B82}">
      <dgm:prSet/>
      <dgm:spPr>
        <a:solidFill>
          <a:schemeClr val="tx2"/>
        </a:solidFill>
      </dgm:spPr>
      <dgm:t>
        <a:bodyPr/>
        <a:lstStyle/>
        <a:p>
          <a:r>
            <a:rPr lang="en-US"/>
            <a:t>Shoes</a:t>
          </a:r>
        </a:p>
      </dgm:t>
    </dgm:pt>
    <dgm:pt modelId="{C766A183-DB18-425D-98A5-0FEAB9CDC984}" type="parTrans" cxnId="{1D260F40-C3FD-4BE5-A3B7-1526E5E980A6}">
      <dgm:prSet/>
      <dgm:spPr/>
      <dgm:t>
        <a:bodyPr/>
        <a:lstStyle/>
        <a:p>
          <a:endParaRPr lang="en-US"/>
        </a:p>
      </dgm:t>
    </dgm:pt>
    <dgm:pt modelId="{CDE6DE36-CC25-48E3-95EE-3E72B60D3911}" type="sibTrans" cxnId="{1D260F40-C3FD-4BE5-A3B7-1526E5E980A6}">
      <dgm:prSet/>
      <dgm:spPr/>
      <dgm:t>
        <a:bodyPr/>
        <a:lstStyle/>
        <a:p>
          <a:endParaRPr lang="en-US"/>
        </a:p>
      </dgm:t>
    </dgm:pt>
    <dgm:pt modelId="{8AB0AED6-6554-43B4-AF17-F66D32AE5BE8}">
      <dgm:prSet/>
      <dgm:spPr/>
      <dgm:t>
        <a:bodyPr/>
        <a:lstStyle/>
        <a:p>
          <a:r>
            <a:rPr lang="en-US"/>
            <a:t>Shoe polish</a:t>
          </a:r>
        </a:p>
      </dgm:t>
    </dgm:pt>
    <dgm:pt modelId="{93C64F9B-FD4E-48F8-A23C-342D02A1ECE8}" type="parTrans" cxnId="{972870ED-4FE2-494C-80EC-CC1324A466D6}">
      <dgm:prSet/>
      <dgm:spPr/>
      <dgm:t>
        <a:bodyPr/>
        <a:lstStyle/>
        <a:p>
          <a:endParaRPr lang="en-US"/>
        </a:p>
      </dgm:t>
    </dgm:pt>
    <dgm:pt modelId="{96D2B9D0-56E5-4FA6-8C22-A8940063B587}" type="sibTrans" cxnId="{972870ED-4FE2-494C-80EC-CC1324A466D6}">
      <dgm:prSet/>
      <dgm:spPr/>
      <dgm:t>
        <a:bodyPr/>
        <a:lstStyle/>
        <a:p>
          <a:endParaRPr lang="en-US"/>
        </a:p>
      </dgm:t>
    </dgm:pt>
    <dgm:pt modelId="{4E4565DF-D557-4B78-8DF5-A50DBD1FBCFE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/>
            <a:t>Sports equipment</a:t>
          </a:r>
        </a:p>
      </dgm:t>
    </dgm:pt>
    <dgm:pt modelId="{EFA9173B-B679-4FCE-8F1E-0C2B7BDCF02B}" type="parTrans" cxnId="{33734B9C-D352-4A8F-BAF0-571278554A1B}">
      <dgm:prSet/>
      <dgm:spPr/>
      <dgm:t>
        <a:bodyPr/>
        <a:lstStyle/>
        <a:p>
          <a:endParaRPr lang="en-US"/>
        </a:p>
      </dgm:t>
    </dgm:pt>
    <dgm:pt modelId="{17E66D97-230D-4914-9FC1-B1912034326F}" type="sibTrans" cxnId="{33734B9C-D352-4A8F-BAF0-571278554A1B}">
      <dgm:prSet/>
      <dgm:spPr/>
      <dgm:t>
        <a:bodyPr/>
        <a:lstStyle/>
        <a:p>
          <a:endParaRPr lang="en-US"/>
        </a:p>
      </dgm:t>
    </dgm:pt>
    <dgm:pt modelId="{73DA8BC2-590C-409C-B116-B79610F8AEAF}">
      <dgm:prSet/>
      <dgm:spPr/>
      <dgm:t>
        <a:bodyPr/>
        <a:lstStyle/>
        <a:p>
          <a:r>
            <a:rPr lang="en-US"/>
            <a:t>Sunglasses</a:t>
          </a:r>
        </a:p>
      </dgm:t>
    </dgm:pt>
    <dgm:pt modelId="{1DC5817A-E0AC-4435-B23C-C365F5942E82}" type="parTrans" cxnId="{491D1ACD-7DA1-40EA-9F99-5C06DC033414}">
      <dgm:prSet/>
      <dgm:spPr/>
      <dgm:t>
        <a:bodyPr/>
        <a:lstStyle/>
        <a:p>
          <a:endParaRPr lang="en-US"/>
        </a:p>
      </dgm:t>
    </dgm:pt>
    <dgm:pt modelId="{00245049-33BD-4702-8A90-DFF9FE98A004}" type="sibTrans" cxnId="{491D1ACD-7DA1-40EA-9F99-5C06DC033414}">
      <dgm:prSet/>
      <dgm:spPr/>
      <dgm:t>
        <a:bodyPr/>
        <a:lstStyle/>
        <a:p>
          <a:endParaRPr lang="en-US"/>
        </a:p>
      </dgm:t>
    </dgm:pt>
    <dgm:pt modelId="{414FF3F3-4945-4536-AF4E-A0D6AFF4AFCA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/>
            <a:t>Toothbrush</a:t>
          </a:r>
        </a:p>
      </dgm:t>
    </dgm:pt>
    <dgm:pt modelId="{CE83F0AC-4176-4315-8B1C-D5EB6B1E73FD}" type="parTrans" cxnId="{147D6FB1-F7DF-4339-8410-F963057EA3DF}">
      <dgm:prSet/>
      <dgm:spPr/>
      <dgm:t>
        <a:bodyPr/>
        <a:lstStyle/>
        <a:p>
          <a:endParaRPr lang="en-US"/>
        </a:p>
      </dgm:t>
    </dgm:pt>
    <dgm:pt modelId="{93D1CB33-668F-4919-9112-9D4E2AAEB940}" type="sibTrans" cxnId="{147D6FB1-F7DF-4339-8410-F963057EA3DF}">
      <dgm:prSet/>
      <dgm:spPr/>
      <dgm:t>
        <a:bodyPr/>
        <a:lstStyle/>
        <a:p>
          <a:endParaRPr lang="en-US"/>
        </a:p>
      </dgm:t>
    </dgm:pt>
    <dgm:pt modelId="{4181553E-9C0A-4946-91BC-D131F3F61E5E}">
      <dgm:prSet/>
      <dgm:spPr>
        <a:solidFill>
          <a:schemeClr val="tx2"/>
        </a:solidFill>
      </dgm:spPr>
      <dgm:t>
        <a:bodyPr/>
        <a:lstStyle/>
        <a:p>
          <a:r>
            <a:rPr lang="en-US"/>
            <a:t>Toothpaste</a:t>
          </a:r>
        </a:p>
      </dgm:t>
    </dgm:pt>
    <dgm:pt modelId="{DB8390F5-3567-4D8C-B6B6-D82D5C2DCF05}" type="parTrans" cxnId="{F7A7F45D-5537-4FD7-B23C-78E269089402}">
      <dgm:prSet/>
      <dgm:spPr/>
      <dgm:t>
        <a:bodyPr/>
        <a:lstStyle/>
        <a:p>
          <a:endParaRPr lang="en-US"/>
        </a:p>
      </dgm:t>
    </dgm:pt>
    <dgm:pt modelId="{312760C6-6FEA-4D00-8BF5-FF59F8D2FC50}" type="sibTrans" cxnId="{F7A7F45D-5537-4FD7-B23C-78E269089402}">
      <dgm:prSet/>
      <dgm:spPr/>
      <dgm:t>
        <a:bodyPr/>
        <a:lstStyle/>
        <a:p>
          <a:endParaRPr lang="en-US"/>
        </a:p>
      </dgm:t>
    </dgm:pt>
    <dgm:pt modelId="{B0F5E307-B45F-4D22-AC1A-D1C195822A84}">
      <dgm:prSet/>
      <dgm:spPr/>
      <dgm:t>
        <a:bodyPr/>
        <a:lstStyle/>
        <a:p>
          <a:r>
            <a:rPr lang="en-US"/>
            <a:t>Umbrella</a:t>
          </a:r>
        </a:p>
      </dgm:t>
    </dgm:pt>
    <dgm:pt modelId="{2306421D-15F7-4813-9E7F-7D6AF043AB8D}" type="parTrans" cxnId="{D7C00F3E-13AF-443E-93C7-0988AE262B4A}">
      <dgm:prSet/>
      <dgm:spPr/>
      <dgm:t>
        <a:bodyPr/>
        <a:lstStyle/>
        <a:p>
          <a:endParaRPr lang="en-US"/>
        </a:p>
      </dgm:t>
    </dgm:pt>
    <dgm:pt modelId="{9997E4CB-2A85-4BAF-B0A3-5197773EF15C}" type="sibTrans" cxnId="{D7C00F3E-13AF-443E-93C7-0988AE262B4A}">
      <dgm:prSet/>
      <dgm:spPr/>
      <dgm:t>
        <a:bodyPr/>
        <a:lstStyle/>
        <a:p>
          <a:endParaRPr lang="en-US"/>
        </a:p>
      </dgm:t>
    </dgm:pt>
    <dgm:pt modelId="{5D128C1B-FBD0-462E-8D1C-A8468C614C02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Wax paper</a:t>
          </a:r>
        </a:p>
      </dgm:t>
    </dgm:pt>
    <dgm:pt modelId="{A37ADDDF-205C-4998-BBFC-1AABCB08968C}" type="parTrans" cxnId="{A50C2A61-76E4-4636-B6A9-7EE7A4103D09}">
      <dgm:prSet/>
      <dgm:spPr/>
      <dgm:t>
        <a:bodyPr/>
        <a:lstStyle/>
        <a:p>
          <a:endParaRPr lang="en-US"/>
        </a:p>
      </dgm:t>
    </dgm:pt>
    <dgm:pt modelId="{70D9EEAB-2232-4B66-9F4C-3A84D34F0C71}" type="sibTrans" cxnId="{A50C2A61-76E4-4636-B6A9-7EE7A4103D09}">
      <dgm:prSet/>
      <dgm:spPr/>
      <dgm:t>
        <a:bodyPr/>
        <a:lstStyle/>
        <a:p>
          <a:endParaRPr lang="en-US"/>
        </a:p>
      </dgm:t>
    </dgm:pt>
    <dgm:pt modelId="{A51542CB-8B18-4753-A009-3C8E701A15D1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AND MANY MORE!</a:t>
          </a:r>
        </a:p>
      </dgm:t>
    </dgm:pt>
    <dgm:pt modelId="{4B5F1D9A-6F96-451F-ADE3-9A7077741182}" type="parTrans" cxnId="{A11E837E-8820-451B-BC72-F036AABACD2B}">
      <dgm:prSet/>
      <dgm:spPr/>
      <dgm:t>
        <a:bodyPr/>
        <a:lstStyle/>
        <a:p>
          <a:endParaRPr lang="en-US"/>
        </a:p>
      </dgm:t>
    </dgm:pt>
    <dgm:pt modelId="{B5AADE2F-A7AE-4B1D-82D2-E1A71516FD71}" type="sibTrans" cxnId="{A11E837E-8820-451B-BC72-F036AABACD2B}">
      <dgm:prSet/>
      <dgm:spPr/>
      <dgm:t>
        <a:bodyPr/>
        <a:lstStyle/>
        <a:p>
          <a:endParaRPr lang="en-US"/>
        </a:p>
      </dgm:t>
    </dgm:pt>
    <dgm:pt modelId="{3235B752-4C03-4BAE-9273-9FA416DD95EA}" type="pres">
      <dgm:prSet presAssocID="{96538B1F-A582-4E18-B846-A7557E2A7262}" presName="diagram" presStyleCnt="0">
        <dgm:presLayoutVars>
          <dgm:dir/>
          <dgm:resizeHandles val="exact"/>
        </dgm:presLayoutVars>
      </dgm:prSet>
      <dgm:spPr/>
    </dgm:pt>
    <dgm:pt modelId="{F16BFFDD-D46C-426D-A5E6-4FC6C467FC4C}" type="pres">
      <dgm:prSet presAssocID="{E09F51A3-C298-4ABE-9437-030B436A7D89}" presName="node" presStyleLbl="node1" presStyleIdx="0" presStyleCnt="33">
        <dgm:presLayoutVars>
          <dgm:bulletEnabled val="1"/>
        </dgm:presLayoutVars>
      </dgm:prSet>
      <dgm:spPr/>
    </dgm:pt>
    <dgm:pt modelId="{38C88B51-20C3-4B77-A02F-AA20D6C1A809}" type="pres">
      <dgm:prSet presAssocID="{49A9B09C-06B1-4921-A802-577B43BFA840}" presName="sibTrans" presStyleCnt="0"/>
      <dgm:spPr/>
    </dgm:pt>
    <dgm:pt modelId="{150405ED-8610-412D-98A1-34AC69C89C95}" type="pres">
      <dgm:prSet presAssocID="{0E9B9C27-E8F9-4779-9598-85F6037C3A1C}" presName="node" presStyleLbl="node1" presStyleIdx="1" presStyleCnt="33">
        <dgm:presLayoutVars>
          <dgm:bulletEnabled val="1"/>
        </dgm:presLayoutVars>
      </dgm:prSet>
      <dgm:spPr/>
    </dgm:pt>
    <dgm:pt modelId="{7F5601E5-73F6-4C8E-A481-176CC1E412A2}" type="pres">
      <dgm:prSet presAssocID="{1E3E489A-56D1-4B05-A00E-05976CF71678}" presName="sibTrans" presStyleCnt="0"/>
      <dgm:spPr/>
    </dgm:pt>
    <dgm:pt modelId="{4F563C18-A5C6-43A3-BC52-6163E7DD7DB1}" type="pres">
      <dgm:prSet presAssocID="{E0E4E3BF-7206-4E4B-ABB2-ADE407D8C374}" presName="node" presStyleLbl="node1" presStyleIdx="2" presStyleCnt="33">
        <dgm:presLayoutVars>
          <dgm:bulletEnabled val="1"/>
        </dgm:presLayoutVars>
      </dgm:prSet>
      <dgm:spPr/>
    </dgm:pt>
    <dgm:pt modelId="{2A2C7BC4-AD3C-4B0F-8F06-BCD682112F5D}" type="pres">
      <dgm:prSet presAssocID="{12D69E12-FD78-45FC-94EB-8DEEC3D1F022}" presName="sibTrans" presStyleCnt="0"/>
      <dgm:spPr/>
    </dgm:pt>
    <dgm:pt modelId="{322ACFA0-616B-48CB-BC9F-F210BBCB7614}" type="pres">
      <dgm:prSet presAssocID="{D6F0421B-9AA6-451C-8ED6-02DAABF096BE}" presName="node" presStyleLbl="node1" presStyleIdx="3" presStyleCnt="33">
        <dgm:presLayoutVars>
          <dgm:bulletEnabled val="1"/>
        </dgm:presLayoutVars>
      </dgm:prSet>
      <dgm:spPr/>
    </dgm:pt>
    <dgm:pt modelId="{2CB5A78C-0902-4D7D-918D-3B051161C4FD}" type="pres">
      <dgm:prSet presAssocID="{681CDA23-73E2-4EE1-A9B3-852370DA45D2}" presName="sibTrans" presStyleCnt="0"/>
      <dgm:spPr/>
    </dgm:pt>
    <dgm:pt modelId="{76E77DDA-0CF9-4A01-8065-D7DA35985487}" type="pres">
      <dgm:prSet presAssocID="{5D948EBC-AB03-4E5D-AD83-7C5298B07D6F}" presName="node" presStyleLbl="node1" presStyleIdx="4" presStyleCnt="33">
        <dgm:presLayoutVars>
          <dgm:bulletEnabled val="1"/>
        </dgm:presLayoutVars>
      </dgm:prSet>
      <dgm:spPr/>
    </dgm:pt>
    <dgm:pt modelId="{630E6745-045E-477E-96E3-723BEB7C1FB3}" type="pres">
      <dgm:prSet presAssocID="{FF4A2B45-66FA-4DA9-BE87-5004584FBB88}" presName="sibTrans" presStyleCnt="0"/>
      <dgm:spPr/>
    </dgm:pt>
    <dgm:pt modelId="{EE11FC20-1E9D-42BD-99F9-C9912693A278}" type="pres">
      <dgm:prSet presAssocID="{4487ADD9-F9AA-4DB8-A844-58183F74CA7A}" presName="node" presStyleLbl="node1" presStyleIdx="5" presStyleCnt="33">
        <dgm:presLayoutVars>
          <dgm:bulletEnabled val="1"/>
        </dgm:presLayoutVars>
      </dgm:prSet>
      <dgm:spPr/>
    </dgm:pt>
    <dgm:pt modelId="{F4AB378C-0F76-4DF8-A3B8-83FA6A97DE6C}" type="pres">
      <dgm:prSet presAssocID="{87EF2AC6-1672-41A4-9F0E-4EAA58B45BEE}" presName="sibTrans" presStyleCnt="0"/>
      <dgm:spPr/>
    </dgm:pt>
    <dgm:pt modelId="{E1B2CD3A-7FE9-4F61-B246-9E91B3679BD7}" type="pres">
      <dgm:prSet presAssocID="{4E1A3982-F1F4-43CB-B50D-FF5D98829AC0}" presName="node" presStyleLbl="node1" presStyleIdx="6" presStyleCnt="33">
        <dgm:presLayoutVars>
          <dgm:bulletEnabled val="1"/>
        </dgm:presLayoutVars>
      </dgm:prSet>
      <dgm:spPr/>
    </dgm:pt>
    <dgm:pt modelId="{C90915D3-0024-4446-A3D0-A77648BC875A}" type="pres">
      <dgm:prSet presAssocID="{077466A2-AA91-4D2E-8B30-9A60B39CFE7B}" presName="sibTrans" presStyleCnt="0"/>
      <dgm:spPr/>
    </dgm:pt>
    <dgm:pt modelId="{2567468C-7378-4350-8AE6-6C4F16DAA47D}" type="pres">
      <dgm:prSet presAssocID="{00809959-E448-4E15-B0C1-3CABB37EDAA7}" presName="node" presStyleLbl="node1" presStyleIdx="7" presStyleCnt="33">
        <dgm:presLayoutVars>
          <dgm:bulletEnabled val="1"/>
        </dgm:presLayoutVars>
      </dgm:prSet>
      <dgm:spPr/>
    </dgm:pt>
    <dgm:pt modelId="{1A8190F9-A63F-425A-82AD-BCEFEC4CB47F}" type="pres">
      <dgm:prSet presAssocID="{0999A83F-55FB-414B-A10C-9770CAB128CB}" presName="sibTrans" presStyleCnt="0"/>
      <dgm:spPr/>
    </dgm:pt>
    <dgm:pt modelId="{ADCACB53-BB65-49A5-BFF5-AEA79D6DE52A}" type="pres">
      <dgm:prSet presAssocID="{9D2EC3F9-F94D-49D9-8784-C4C5FA116185}" presName="node" presStyleLbl="node1" presStyleIdx="8" presStyleCnt="33">
        <dgm:presLayoutVars>
          <dgm:bulletEnabled val="1"/>
        </dgm:presLayoutVars>
      </dgm:prSet>
      <dgm:spPr/>
    </dgm:pt>
    <dgm:pt modelId="{7FA22C9C-82DF-414D-B199-22F1D4CA30A5}" type="pres">
      <dgm:prSet presAssocID="{27B15152-73ED-498F-8FE1-B1E46E40E18C}" presName="sibTrans" presStyleCnt="0"/>
      <dgm:spPr/>
    </dgm:pt>
    <dgm:pt modelId="{07E8558C-C55B-420A-827C-6F8C04B31808}" type="pres">
      <dgm:prSet presAssocID="{60F398C1-F501-43D3-90C9-4EBAC792E523}" presName="node" presStyleLbl="node1" presStyleIdx="9" presStyleCnt="33">
        <dgm:presLayoutVars>
          <dgm:bulletEnabled val="1"/>
        </dgm:presLayoutVars>
      </dgm:prSet>
      <dgm:spPr/>
    </dgm:pt>
    <dgm:pt modelId="{9A81D1BD-BFF5-41F2-941C-2B3CF50662AB}" type="pres">
      <dgm:prSet presAssocID="{01642E18-A2F9-4CA0-8D2D-FE77691C523E}" presName="sibTrans" presStyleCnt="0"/>
      <dgm:spPr/>
    </dgm:pt>
    <dgm:pt modelId="{F54E463E-0A46-43A5-B6A9-BE3704D7EF35}" type="pres">
      <dgm:prSet presAssocID="{E4F0320F-3DD6-41AF-929B-00DCB2A39A53}" presName="node" presStyleLbl="node1" presStyleIdx="10" presStyleCnt="33">
        <dgm:presLayoutVars>
          <dgm:bulletEnabled val="1"/>
        </dgm:presLayoutVars>
      </dgm:prSet>
      <dgm:spPr/>
    </dgm:pt>
    <dgm:pt modelId="{3622A58D-5C04-4BB5-AA02-67EC20F10FCC}" type="pres">
      <dgm:prSet presAssocID="{D58E8D24-8813-4452-8F9E-09ABD7428024}" presName="sibTrans" presStyleCnt="0"/>
      <dgm:spPr/>
    </dgm:pt>
    <dgm:pt modelId="{86AF9DD5-A08E-49F4-AA6B-610843AE1EAC}" type="pres">
      <dgm:prSet presAssocID="{562FCDFD-84E3-4FA0-8469-174B6F859DB3}" presName="node" presStyleLbl="node1" presStyleIdx="11" presStyleCnt="33">
        <dgm:presLayoutVars>
          <dgm:bulletEnabled val="1"/>
        </dgm:presLayoutVars>
      </dgm:prSet>
      <dgm:spPr/>
    </dgm:pt>
    <dgm:pt modelId="{1F002CE1-C770-4507-AAE9-BFE6836E607F}" type="pres">
      <dgm:prSet presAssocID="{8C2B6B71-D559-4648-A0EB-C668EAA11736}" presName="sibTrans" presStyleCnt="0"/>
      <dgm:spPr/>
    </dgm:pt>
    <dgm:pt modelId="{1F9B2336-3021-4D2E-9698-BB8526D6E686}" type="pres">
      <dgm:prSet presAssocID="{F06D65EA-8A41-4E28-BBA1-00FC8AD0227A}" presName="node" presStyleLbl="node1" presStyleIdx="12" presStyleCnt="33">
        <dgm:presLayoutVars>
          <dgm:bulletEnabled val="1"/>
        </dgm:presLayoutVars>
      </dgm:prSet>
      <dgm:spPr/>
    </dgm:pt>
    <dgm:pt modelId="{CA7363B5-1057-4639-8DEE-E465330C5476}" type="pres">
      <dgm:prSet presAssocID="{99066126-6BC9-4C3B-A798-44EB7D90E576}" presName="sibTrans" presStyleCnt="0"/>
      <dgm:spPr/>
    </dgm:pt>
    <dgm:pt modelId="{35D4F505-67FB-4030-B6AF-0794846804E9}" type="pres">
      <dgm:prSet presAssocID="{7F5F3427-439E-446D-BF1B-8602E73A8E2F}" presName="node" presStyleLbl="node1" presStyleIdx="13" presStyleCnt="33">
        <dgm:presLayoutVars>
          <dgm:bulletEnabled val="1"/>
        </dgm:presLayoutVars>
      </dgm:prSet>
      <dgm:spPr/>
    </dgm:pt>
    <dgm:pt modelId="{785B5090-E4FA-443D-90EC-326C44CC821A}" type="pres">
      <dgm:prSet presAssocID="{4BFFF1A5-FB42-41CF-9C67-03901B17D271}" presName="sibTrans" presStyleCnt="0"/>
      <dgm:spPr/>
    </dgm:pt>
    <dgm:pt modelId="{D70993EA-8501-4B4D-A739-028BBE07959C}" type="pres">
      <dgm:prSet presAssocID="{DE04C0F3-D134-4182-9EA1-861E7D37482A}" presName="node" presStyleLbl="node1" presStyleIdx="14" presStyleCnt="33">
        <dgm:presLayoutVars>
          <dgm:bulletEnabled val="1"/>
        </dgm:presLayoutVars>
      </dgm:prSet>
      <dgm:spPr/>
    </dgm:pt>
    <dgm:pt modelId="{47933BB8-7C60-4FDD-9C9E-7B8189295F1B}" type="pres">
      <dgm:prSet presAssocID="{AF31680C-35C2-430B-9239-FFEA54FA2452}" presName="sibTrans" presStyleCnt="0"/>
      <dgm:spPr/>
    </dgm:pt>
    <dgm:pt modelId="{5EE42F0A-8F07-4514-9CCC-ADB334284187}" type="pres">
      <dgm:prSet presAssocID="{1F903728-A234-4FAF-9CBB-F585C60C4FFF}" presName="node" presStyleLbl="node1" presStyleIdx="15" presStyleCnt="33">
        <dgm:presLayoutVars>
          <dgm:bulletEnabled val="1"/>
        </dgm:presLayoutVars>
      </dgm:prSet>
      <dgm:spPr/>
    </dgm:pt>
    <dgm:pt modelId="{6C58FFD2-476C-43C7-90DB-CE9BD856B0FE}" type="pres">
      <dgm:prSet presAssocID="{18846721-DCCB-490E-8665-70FB8C7F8033}" presName="sibTrans" presStyleCnt="0"/>
      <dgm:spPr/>
    </dgm:pt>
    <dgm:pt modelId="{20DF7BE9-70AF-4DF3-9836-D5E48F45F052}" type="pres">
      <dgm:prSet presAssocID="{071E7FE3-C48D-4A2A-B1D1-D01A74D3CF17}" presName="node" presStyleLbl="node1" presStyleIdx="16" presStyleCnt="33">
        <dgm:presLayoutVars>
          <dgm:bulletEnabled val="1"/>
        </dgm:presLayoutVars>
      </dgm:prSet>
      <dgm:spPr/>
    </dgm:pt>
    <dgm:pt modelId="{02961CF1-41FD-4CF0-B8E3-2544BC4BCA2B}" type="pres">
      <dgm:prSet presAssocID="{0F289965-BE2C-4A15-A67E-0BE4148A7E7E}" presName="sibTrans" presStyleCnt="0"/>
      <dgm:spPr/>
    </dgm:pt>
    <dgm:pt modelId="{74A41A77-B761-4F9C-844C-67985312EEAD}" type="pres">
      <dgm:prSet presAssocID="{5C9347AB-0005-4452-9B54-5527E329B49C}" presName="node" presStyleLbl="node1" presStyleIdx="17" presStyleCnt="33">
        <dgm:presLayoutVars>
          <dgm:bulletEnabled val="1"/>
        </dgm:presLayoutVars>
      </dgm:prSet>
      <dgm:spPr/>
    </dgm:pt>
    <dgm:pt modelId="{61821FAE-C30E-4030-9C60-2EBA2DE6A525}" type="pres">
      <dgm:prSet presAssocID="{DA72D9AD-63AD-42A7-9C26-8E45E3CC8749}" presName="sibTrans" presStyleCnt="0"/>
      <dgm:spPr/>
    </dgm:pt>
    <dgm:pt modelId="{7E64D122-0FB3-414E-8FBB-6C2843E8ECB2}" type="pres">
      <dgm:prSet presAssocID="{1EFAD7DD-0E56-4388-8563-9B70AC2B0569}" presName="node" presStyleLbl="node1" presStyleIdx="18" presStyleCnt="33">
        <dgm:presLayoutVars>
          <dgm:bulletEnabled val="1"/>
        </dgm:presLayoutVars>
      </dgm:prSet>
      <dgm:spPr/>
    </dgm:pt>
    <dgm:pt modelId="{8E7F7D13-ED63-4BEA-96A1-A77992C542C8}" type="pres">
      <dgm:prSet presAssocID="{AD09F7B8-E1C5-49B8-9909-235A7EEA2DAA}" presName="sibTrans" presStyleCnt="0"/>
      <dgm:spPr/>
    </dgm:pt>
    <dgm:pt modelId="{F90FF82F-9AF1-4BAC-8E2D-B518C09E911E}" type="pres">
      <dgm:prSet presAssocID="{8C3A3F28-4CDF-47A2-97E3-D9EEF928BDD1}" presName="node" presStyleLbl="node1" presStyleIdx="19" presStyleCnt="33">
        <dgm:presLayoutVars>
          <dgm:bulletEnabled val="1"/>
        </dgm:presLayoutVars>
      </dgm:prSet>
      <dgm:spPr/>
    </dgm:pt>
    <dgm:pt modelId="{52A443D6-E09B-4ED7-81CF-C27A986174E6}" type="pres">
      <dgm:prSet presAssocID="{0ECEB18A-50E1-4EE9-BC87-DD7B728E20C8}" presName="sibTrans" presStyleCnt="0"/>
      <dgm:spPr/>
    </dgm:pt>
    <dgm:pt modelId="{B9AE0D49-C4F6-4376-82BE-0A61AED08B1F}" type="pres">
      <dgm:prSet presAssocID="{3D2BE65A-D093-4F7E-8DD6-61E17854E346}" presName="node" presStyleLbl="node1" presStyleIdx="20" presStyleCnt="33">
        <dgm:presLayoutVars>
          <dgm:bulletEnabled val="1"/>
        </dgm:presLayoutVars>
      </dgm:prSet>
      <dgm:spPr/>
    </dgm:pt>
    <dgm:pt modelId="{E09C52D3-751B-480F-A7BD-6E39F3D51908}" type="pres">
      <dgm:prSet presAssocID="{F94116D5-7797-4464-83AF-12249F640EC1}" presName="sibTrans" presStyleCnt="0"/>
      <dgm:spPr/>
    </dgm:pt>
    <dgm:pt modelId="{95B66715-9E7C-4179-903B-9AF5AB650AD7}" type="pres">
      <dgm:prSet presAssocID="{C86EED4C-B797-48DB-A33C-141AAB8D3FF1}" presName="node" presStyleLbl="node1" presStyleIdx="21" presStyleCnt="33">
        <dgm:presLayoutVars>
          <dgm:bulletEnabled val="1"/>
        </dgm:presLayoutVars>
      </dgm:prSet>
      <dgm:spPr/>
    </dgm:pt>
    <dgm:pt modelId="{E1F7AB8C-7EE0-4EBA-8B61-0DC4E5DE8212}" type="pres">
      <dgm:prSet presAssocID="{5E560FCA-88CE-4480-A568-9DE88D60C8C0}" presName="sibTrans" presStyleCnt="0"/>
      <dgm:spPr/>
    </dgm:pt>
    <dgm:pt modelId="{2F1C15D1-2E9C-451C-AD62-5E56868C428B}" type="pres">
      <dgm:prSet presAssocID="{4DC95A8F-0EEF-4377-A587-E3069C973998}" presName="node" presStyleLbl="node1" presStyleIdx="22" presStyleCnt="33">
        <dgm:presLayoutVars>
          <dgm:bulletEnabled val="1"/>
        </dgm:presLayoutVars>
      </dgm:prSet>
      <dgm:spPr/>
    </dgm:pt>
    <dgm:pt modelId="{912C581B-E828-4C12-A18D-289778DEB5D1}" type="pres">
      <dgm:prSet presAssocID="{7210B021-F069-47DB-861E-77FE1E87A08E}" presName="sibTrans" presStyleCnt="0"/>
      <dgm:spPr/>
    </dgm:pt>
    <dgm:pt modelId="{3582691E-252A-4AE6-ACAA-C1EADA723E7F}" type="pres">
      <dgm:prSet presAssocID="{89DA19CE-8EDA-4B6C-A676-F86FEB7B4339}" presName="node" presStyleLbl="node1" presStyleIdx="23" presStyleCnt="33">
        <dgm:presLayoutVars>
          <dgm:bulletEnabled val="1"/>
        </dgm:presLayoutVars>
      </dgm:prSet>
      <dgm:spPr/>
    </dgm:pt>
    <dgm:pt modelId="{370536E4-610C-4F72-AFCF-541EA0530731}" type="pres">
      <dgm:prSet presAssocID="{1D0B5407-CF15-4F8B-8A92-C7AB10883237}" presName="sibTrans" presStyleCnt="0"/>
      <dgm:spPr/>
    </dgm:pt>
    <dgm:pt modelId="{FE74275A-7675-4C00-96CE-A94FE3E86514}" type="pres">
      <dgm:prSet presAssocID="{2589213A-287A-4F66-BD20-3D8F71908B82}" presName="node" presStyleLbl="node1" presStyleIdx="24" presStyleCnt="33">
        <dgm:presLayoutVars>
          <dgm:bulletEnabled val="1"/>
        </dgm:presLayoutVars>
      </dgm:prSet>
      <dgm:spPr/>
    </dgm:pt>
    <dgm:pt modelId="{0F75874E-4684-430D-A41F-791594FF7D7F}" type="pres">
      <dgm:prSet presAssocID="{CDE6DE36-CC25-48E3-95EE-3E72B60D3911}" presName="sibTrans" presStyleCnt="0"/>
      <dgm:spPr/>
    </dgm:pt>
    <dgm:pt modelId="{0483003B-20B3-4C5D-BE68-F5E4B5176627}" type="pres">
      <dgm:prSet presAssocID="{8AB0AED6-6554-43B4-AF17-F66D32AE5BE8}" presName="node" presStyleLbl="node1" presStyleIdx="25" presStyleCnt="33">
        <dgm:presLayoutVars>
          <dgm:bulletEnabled val="1"/>
        </dgm:presLayoutVars>
      </dgm:prSet>
      <dgm:spPr/>
    </dgm:pt>
    <dgm:pt modelId="{90A01AF7-19FE-4B06-A900-C9135E3F650D}" type="pres">
      <dgm:prSet presAssocID="{96D2B9D0-56E5-4FA6-8C22-A8940063B587}" presName="sibTrans" presStyleCnt="0"/>
      <dgm:spPr/>
    </dgm:pt>
    <dgm:pt modelId="{AD487423-707E-4E49-95B0-7116B662FAB6}" type="pres">
      <dgm:prSet presAssocID="{4E4565DF-D557-4B78-8DF5-A50DBD1FBCFE}" presName="node" presStyleLbl="node1" presStyleIdx="26" presStyleCnt="33">
        <dgm:presLayoutVars>
          <dgm:bulletEnabled val="1"/>
        </dgm:presLayoutVars>
      </dgm:prSet>
      <dgm:spPr/>
    </dgm:pt>
    <dgm:pt modelId="{5B3FF900-C992-41C3-BA6E-0BA1226B647D}" type="pres">
      <dgm:prSet presAssocID="{17E66D97-230D-4914-9FC1-B1912034326F}" presName="sibTrans" presStyleCnt="0"/>
      <dgm:spPr/>
    </dgm:pt>
    <dgm:pt modelId="{91DF0BDF-F29C-4D9D-A7CD-1F7EAE59505E}" type="pres">
      <dgm:prSet presAssocID="{73DA8BC2-590C-409C-B116-B79610F8AEAF}" presName="node" presStyleLbl="node1" presStyleIdx="27" presStyleCnt="33">
        <dgm:presLayoutVars>
          <dgm:bulletEnabled val="1"/>
        </dgm:presLayoutVars>
      </dgm:prSet>
      <dgm:spPr/>
    </dgm:pt>
    <dgm:pt modelId="{01B76B56-68A3-4E96-B2FF-57CF766549EF}" type="pres">
      <dgm:prSet presAssocID="{00245049-33BD-4702-8A90-DFF9FE98A004}" presName="sibTrans" presStyleCnt="0"/>
      <dgm:spPr/>
    </dgm:pt>
    <dgm:pt modelId="{65F4C0E2-145B-4A12-9708-8E772C71D8A7}" type="pres">
      <dgm:prSet presAssocID="{414FF3F3-4945-4536-AF4E-A0D6AFF4AFCA}" presName="node" presStyleLbl="node1" presStyleIdx="28" presStyleCnt="33">
        <dgm:presLayoutVars>
          <dgm:bulletEnabled val="1"/>
        </dgm:presLayoutVars>
      </dgm:prSet>
      <dgm:spPr/>
    </dgm:pt>
    <dgm:pt modelId="{035CE903-9EBA-478F-977D-19A50B89CB71}" type="pres">
      <dgm:prSet presAssocID="{93D1CB33-668F-4919-9112-9D4E2AAEB940}" presName="sibTrans" presStyleCnt="0"/>
      <dgm:spPr/>
    </dgm:pt>
    <dgm:pt modelId="{B4C32825-2B35-4A4A-AE0F-052048E78B65}" type="pres">
      <dgm:prSet presAssocID="{4181553E-9C0A-4946-91BC-D131F3F61E5E}" presName="node" presStyleLbl="node1" presStyleIdx="29" presStyleCnt="33">
        <dgm:presLayoutVars>
          <dgm:bulletEnabled val="1"/>
        </dgm:presLayoutVars>
      </dgm:prSet>
      <dgm:spPr/>
    </dgm:pt>
    <dgm:pt modelId="{97ACB634-2475-424F-99DB-87307C265749}" type="pres">
      <dgm:prSet presAssocID="{312760C6-6FEA-4D00-8BF5-FF59F8D2FC50}" presName="sibTrans" presStyleCnt="0"/>
      <dgm:spPr/>
    </dgm:pt>
    <dgm:pt modelId="{16D2F401-E77B-48DF-9F76-7370912EB028}" type="pres">
      <dgm:prSet presAssocID="{B0F5E307-B45F-4D22-AC1A-D1C195822A84}" presName="node" presStyleLbl="node1" presStyleIdx="30" presStyleCnt="33">
        <dgm:presLayoutVars>
          <dgm:bulletEnabled val="1"/>
        </dgm:presLayoutVars>
      </dgm:prSet>
      <dgm:spPr/>
    </dgm:pt>
    <dgm:pt modelId="{8943A488-F4E2-44FA-83F7-4A510879B914}" type="pres">
      <dgm:prSet presAssocID="{9997E4CB-2A85-4BAF-B0A3-5197773EF15C}" presName="sibTrans" presStyleCnt="0"/>
      <dgm:spPr/>
    </dgm:pt>
    <dgm:pt modelId="{CAF1F1F9-E4A2-4153-898D-EE1135A22B35}" type="pres">
      <dgm:prSet presAssocID="{5D128C1B-FBD0-462E-8D1C-A8468C614C02}" presName="node" presStyleLbl="node1" presStyleIdx="31" presStyleCnt="33">
        <dgm:presLayoutVars>
          <dgm:bulletEnabled val="1"/>
        </dgm:presLayoutVars>
      </dgm:prSet>
      <dgm:spPr/>
    </dgm:pt>
    <dgm:pt modelId="{A17AA711-3CBC-4E16-A270-17B83E816980}" type="pres">
      <dgm:prSet presAssocID="{70D9EEAB-2232-4B66-9F4C-3A84D34F0C71}" presName="sibTrans" presStyleCnt="0"/>
      <dgm:spPr/>
    </dgm:pt>
    <dgm:pt modelId="{4600B4F3-0B95-48D5-A617-095C0368B376}" type="pres">
      <dgm:prSet presAssocID="{A51542CB-8B18-4753-A009-3C8E701A15D1}" presName="node" presStyleLbl="node1" presStyleIdx="32" presStyleCnt="33">
        <dgm:presLayoutVars>
          <dgm:bulletEnabled val="1"/>
        </dgm:presLayoutVars>
      </dgm:prSet>
      <dgm:spPr/>
    </dgm:pt>
  </dgm:ptLst>
  <dgm:cxnLst>
    <dgm:cxn modelId="{1ACC9B01-5862-482E-9C58-F3B575C2D7F3}" type="presOf" srcId="{4E4565DF-D557-4B78-8DF5-A50DBD1FBCFE}" destId="{AD487423-707E-4E49-95B0-7116B662FAB6}" srcOrd="0" destOrd="0" presId="urn:microsoft.com/office/officeart/2005/8/layout/default"/>
    <dgm:cxn modelId="{1C710C0D-AB6B-4C38-A0FC-6B0762AE59AD}" type="presOf" srcId="{4487ADD9-F9AA-4DB8-A844-58183F74CA7A}" destId="{EE11FC20-1E9D-42BD-99F9-C9912693A278}" srcOrd="0" destOrd="0" presId="urn:microsoft.com/office/officeart/2005/8/layout/default"/>
    <dgm:cxn modelId="{DD6F350E-CBCD-4984-9C93-5FE1D810990E}" type="presOf" srcId="{2589213A-287A-4F66-BD20-3D8F71908B82}" destId="{FE74275A-7675-4C00-96CE-A94FE3E86514}" srcOrd="0" destOrd="0" presId="urn:microsoft.com/office/officeart/2005/8/layout/default"/>
    <dgm:cxn modelId="{A6497010-0FBF-4C4E-8C12-728E5E976A71}" type="presOf" srcId="{0E9B9C27-E8F9-4779-9598-85F6037C3A1C}" destId="{150405ED-8610-412D-98A1-34AC69C89C95}" srcOrd="0" destOrd="0" presId="urn:microsoft.com/office/officeart/2005/8/layout/default"/>
    <dgm:cxn modelId="{A7F3EB10-3D80-4F56-BB05-AA5F5B3B7403}" type="presOf" srcId="{89DA19CE-8EDA-4B6C-A676-F86FEB7B4339}" destId="{3582691E-252A-4AE6-ACAA-C1EADA723E7F}" srcOrd="0" destOrd="0" presId="urn:microsoft.com/office/officeart/2005/8/layout/default"/>
    <dgm:cxn modelId="{B4346416-12BF-4C7E-97ED-34ECD5F67D10}" type="presOf" srcId="{E4F0320F-3DD6-41AF-929B-00DCB2A39A53}" destId="{F54E463E-0A46-43A5-B6A9-BE3704D7EF35}" srcOrd="0" destOrd="0" presId="urn:microsoft.com/office/officeart/2005/8/layout/default"/>
    <dgm:cxn modelId="{787BE419-0622-4261-922E-ADB1A912956A}" type="presOf" srcId="{C86EED4C-B797-48DB-A33C-141AAB8D3FF1}" destId="{95B66715-9E7C-4179-903B-9AF5AB650AD7}" srcOrd="0" destOrd="0" presId="urn:microsoft.com/office/officeart/2005/8/layout/default"/>
    <dgm:cxn modelId="{0C79791B-4B5B-429F-AAA9-B03BCAC18EBF}" srcId="{96538B1F-A582-4E18-B846-A7557E2A7262}" destId="{E09F51A3-C298-4ABE-9437-030B436A7D89}" srcOrd="0" destOrd="0" parTransId="{AA666CFC-0FC7-4443-817F-1B8C4A2C3351}" sibTransId="{49A9B09C-06B1-4921-A802-577B43BFA840}"/>
    <dgm:cxn modelId="{2E80B91C-0A87-40C2-8B41-CC1E8FCE36DE}" srcId="{96538B1F-A582-4E18-B846-A7557E2A7262}" destId="{60F398C1-F501-43D3-90C9-4EBAC792E523}" srcOrd="9" destOrd="0" parTransId="{707E69D3-400D-4CE3-A824-DE8B18E4EEE4}" sibTransId="{01642E18-A2F9-4CA0-8D2D-FE77691C523E}"/>
    <dgm:cxn modelId="{F9EAEA20-18B0-45E3-9CE4-62A293980574}" type="presOf" srcId="{3D2BE65A-D093-4F7E-8DD6-61E17854E346}" destId="{B9AE0D49-C4F6-4376-82BE-0A61AED08B1F}" srcOrd="0" destOrd="0" presId="urn:microsoft.com/office/officeart/2005/8/layout/default"/>
    <dgm:cxn modelId="{38B1FE24-9423-4A46-B578-EA8AA1206E43}" type="presOf" srcId="{1EFAD7DD-0E56-4388-8563-9B70AC2B0569}" destId="{7E64D122-0FB3-414E-8FBB-6C2843E8ECB2}" srcOrd="0" destOrd="0" presId="urn:microsoft.com/office/officeart/2005/8/layout/default"/>
    <dgm:cxn modelId="{250E842A-B08D-471A-AE75-F2EC3E2F4E1E}" srcId="{96538B1F-A582-4E18-B846-A7557E2A7262}" destId="{562FCDFD-84E3-4FA0-8469-174B6F859DB3}" srcOrd="11" destOrd="0" parTransId="{B36213E7-BACB-4B8F-A8F1-4A2472FCCB59}" sibTransId="{8C2B6B71-D559-4648-A0EB-C668EAA11736}"/>
    <dgm:cxn modelId="{A3C1A836-8EC2-4953-B29A-7B701D6BCC5C}" srcId="{96538B1F-A582-4E18-B846-A7557E2A7262}" destId="{9D2EC3F9-F94D-49D9-8784-C4C5FA116185}" srcOrd="8" destOrd="0" parTransId="{21B0B9B2-9010-4415-9521-1DA65780BB43}" sibTransId="{27B15152-73ED-498F-8FE1-B1E46E40E18C}"/>
    <dgm:cxn modelId="{7EE9C436-4F91-416B-9224-6435A04A7BDD}" srcId="{96538B1F-A582-4E18-B846-A7557E2A7262}" destId="{5D948EBC-AB03-4E5D-AD83-7C5298B07D6F}" srcOrd="4" destOrd="0" parTransId="{FA898343-C7FC-41C9-9734-B7C85E40DC06}" sibTransId="{FF4A2B45-66FA-4DA9-BE87-5004584FBB88}"/>
    <dgm:cxn modelId="{72108F3A-6CA7-41B3-B131-1FA943C6BF0A}" type="presOf" srcId="{D6F0421B-9AA6-451C-8ED6-02DAABF096BE}" destId="{322ACFA0-616B-48CB-BC9F-F210BBCB7614}" srcOrd="0" destOrd="0" presId="urn:microsoft.com/office/officeart/2005/8/layout/default"/>
    <dgm:cxn modelId="{9CBFC83B-4514-48EB-9C5C-F4B65A10A019}" srcId="{96538B1F-A582-4E18-B846-A7557E2A7262}" destId="{F06D65EA-8A41-4E28-BBA1-00FC8AD0227A}" srcOrd="12" destOrd="0" parTransId="{084AC241-6AF9-4FF2-95D2-77B76239ED24}" sibTransId="{99066126-6BC9-4C3B-A798-44EB7D90E576}"/>
    <dgm:cxn modelId="{D7C00F3E-13AF-443E-93C7-0988AE262B4A}" srcId="{96538B1F-A582-4E18-B846-A7557E2A7262}" destId="{B0F5E307-B45F-4D22-AC1A-D1C195822A84}" srcOrd="30" destOrd="0" parTransId="{2306421D-15F7-4813-9E7F-7D6AF043AB8D}" sibTransId="{9997E4CB-2A85-4BAF-B0A3-5197773EF15C}"/>
    <dgm:cxn modelId="{1D260F40-C3FD-4BE5-A3B7-1526E5E980A6}" srcId="{96538B1F-A582-4E18-B846-A7557E2A7262}" destId="{2589213A-287A-4F66-BD20-3D8F71908B82}" srcOrd="24" destOrd="0" parTransId="{C766A183-DB18-425D-98A5-0FEAB9CDC984}" sibTransId="{CDE6DE36-CC25-48E3-95EE-3E72B60D3911}"/>
    <dgm:cxn modelId="{627D885C-6663-4950-83B0-0E2B53F7A7A3}" srcId="{96538B1F-A582-4E18-B846-A7557E2A7262}" destId="{E4F0320F-3DD6-41AF-929B-00DCB2A39A53}" srcOrd="10" destOrd="0" parTransId="{03581643-8ACC-48A8-B281-CAE071D5D344}" sibTransId="{D58E8D24-8813-4452-8F9E-09ABD7428024}"/>
    <dgm:cxn modelId="{F7A7F45D-5537-4FD7-B23C-78E269089402}" srcId="{96538B1F-A582-4E18-B846-A7557E2A7262}" destId="{4181553E-9C0A-4946-91BC-D131F3F61E5E}" srcOrd="29" destOrd="0" parTransId="{DB8390F5-3567-4D8C-B6B6-D82D5C2DCF05}" sibTransId="{312760C6-6FEA-4D00-8BF5-FF59F8D2FC50}"/>
    <dgm:cxn modelId="{38FC7A5E-011A-47A3-8F72-BCEA25FD5BC9}" type="presOf" srcId="{96538B1F-A582-4E18-B846-A7557E2A7262}" destId="{3235B752-4C03-4BAE-9273-9FA416DD95EA}" srcOrd="0" destOrd="0" presId="urn:microsoft.com/office/officeart/2005/8/layout/default"/>
    <dgm:cxn modelId="{A50C2A61-76E4-4636-B6A9-7EE7A4103D09}" srcId="{96538B1F-A582-4E18-B846-A7557E2A7262}" destId="{5D128C1B-FBD0-462E-8D1C-A8468C614C02}" srcOrd="31" destOrd="0" parTransId="{A37ADDDF-205C-4998-BBFC-1AABCB08968C}" sibTransId="{70D9EEAB-2232-4B66-9F4C-3A84D34F0C71}"/>
    <dgm:cxn modelId="{3E10F943-6E39-4CE9-948E-4D302A5E2247}" srcId="{96538B1F-A582-4E18-B846-A7557E2A7262}" destId="{E0E4E3BF-7206-4E4B-ABB2-ADE407D8C374}" srcOrd="2" destOrd="0" parTransId="{0108CBCD-E772-4548-9183-EB515116D453}" sibTransId="{12D69E12-FD78-45FC-94EB-8DEEC3D1F022}"/>
    <dgm:cxn modelId="{40DCD444-8662-4AF5-BDD9-3D897BB011F5}" srcId="{96538B1F-A582-4E18-B846-A7557E2A7262}" destId="{1EFAD7DD-0E56-4388-8563-9B70AC2B0569}" srcOrd="18" destOrd="0" parTransId="{3120D311-447C-417E-A381-B30A48D36B0B}" sibTransId="{AD09F7B8-E1C5-49B8-9909-235A7EEA2DAA}"/>
    <dgm:cxn modelId="{4DD7F344-6A8E-416F-A3F8-F9D18988AB9B}" type="presOf" srcId="{4DC95A8F-0EEF-4377-A587-E3069C973998}" destId="{2F1C15D1-2E9C-451C-AD62-5E56868C428B}" srcOrd="0" destOrd="0" presId="urn:microsoft.com/office/officeart/2005/8/layout/default"/>
    <dgm:cxn modelId="{D9E3E366-E0FF-4B53-82BE-015D3DD9D9CC}" type="presOf" srcId="{562FCDFD-84E3-4FA0-8469-174B6F859DB3}" destId="{86AF9DD5-A08E-49F4-AA6B-610843AE1EAC}" srcOrd="0" destOrd="0" presId="urn:microsoft.com/office/officeart/2005/8/layout/default"/>
    <dgm:cxn modelId="{D7BE5467-6C6F-4CDF-9FA0-A8E77FE4348C}" type="presOf" srcId="{73DA8BC2-590C-409C-B116-B79610F8AEAF}" destId="{91DF0BDF-F29C-4D9D-A7CD-1F7EAE59505E}" srcOrd="0" destOrd="0" presId="urn:microsoft.com/office/officeart/2005/8/layout/default"/>
    <dgm:cxn modelId="{551C966A-A7E5-4F2D-8804-0D443DDE055F}" type="presOf" srcId="{1F903728-A234-4FAF-9CBB-F585C60C4FFF}" destId="{5EE42F0A-8F07-4514-9CCC-ADB334284187}" srcOrd="0" destOrd="0" presId="urn:microsoft.com/office/officeart/2005/8/layout/default"/>
    <dgm:cxn modelId="{660CA94C-D664-4046-B41F-99DC173165F2}" type="presOf" srcId="{E09F51A3-C298-4ABE-9437-030B436A7D89}" destId="{F16BFFDD-D46C-426D-A5E6-4FC6C467FC4C}" srcOrd="0" destOrd="0" presId="urn:microsoft.com/office/officeart/2005/8/layout/default"/>
    <dgm:cxn modelId="{65816F6E-1345-4A5A-8D5E-06F8D1D31200}" srcId="{96538B1F-A582-4E18-B846-A7557E2A7262}" destId="{071E7FE3-C48D-4A2A-B1D1-D01A74D3CF17}" srcOrd="16" destOrd="0" parTransId="{A1B404D8-9208-4D53-B59A-624EABED4372}" sibTransId="{0F289965-BE2C-4A15-A67E-0BE4148A7E7E}"/>
    <dgm:cxn modelId="{5EBA616F-9012-4A86-BD85-2BD8A3839B1C}" srcId="{96538B1F-A582-4E18-B846-A7557E2A7262}" destId="{DE04C0F3-D134-4182-9EA1-861E7D37482A}" srcOrd="14" destOrd="0" parTransId="{E0AF35DC-71AC-466A-9014-C141F9642DC3}" sibTransId="{AF31680C-35C2-430B-9239-FFEA54FA2452}"/>
    <dgm:cxn modelId="{43B27D51-71E7-4B6F-A6B3-02B8530444F8}" type="presOf" srcId="{4181553E-9C0A-4946-91BC-D131F3F61E5E}" destId="{B4C32825-2B35-4A4A-AE0F-052048E78B65}" srcOrd="0" destOrd="0" presId="urn:microsoft.com/office/officeart/2005/8/layout/default"/>
    <dgm:cxn modelId="{42543A74-2971-4E1A-8C2B-434F632A7BD9}" type="presOf" srcId="{A51542CB-8B18-4753-A009-3C8E701A15D1}" destId="{4600B4F3-0B95-48D5-A617-095C0368B376}" srcOrd="0" destOrd="0" presId="urn:microsoft.com/office/officeart/2005/8/layout/default"/>
    <dgm:cxn modelId="{63887C55-FC90-4F9D-AE07-4226491EF6C4}" type="presOf" srcId="{9D2EC3F9-F94D-49D9-8784-C4C5FA116185}" destId="{ADCACB53-BB65-49A5-BFF5-AEA79D6DE52A}" srcOrd="0" destOrd="0" presId="urn:microsoft.com/office/officeart/2005/8/layout/default"/>
    <dgm:cxn modelId="{4B145556-4CD6-4FCC-8F21-22CEE1F03393}" srcId="{96538B1F-A582-4E18-B846-A7557E2A7262}" destId="{4E1A3982-F1F4-43CB-B50D-FF5D98829AC0}" srcOrd="6" destOrd="0" parTransId="{C3488433-26BE-45BB-B582-8307E6A892A7}" sibTransId="{077466A2-AA91-4D2E-8B30-9A60B39CFE7B}"/>
    <dgm:cxn modelId="{790E4158-33D1-4549-B8BF-10160A02F217}" type="presOf" srcId="{8C3A3F28-4CDF-47A2-97E3-D9EEF928BDD1}" destId="{F90FF82F-9AF1-4BAC-8E2D-B518C09E911E}" srcOrd="0" destOrd="0" presId="urn:microsoft.com/office/officeart/2005/8/layout/default"/>
    <dgm:cxn modelId="{828EBB78-6B10-404F-903F-7A2ECAD21966}" type="presOf" srcId="{B0F5E307-B45F-4D22-AC1A-D1C195822A84}" destId="{16D2F401-E77B-48DF-9F76-7370912EB028}" srcOrd="0" destOrd="0" presId="urn:microsoft.com/office/officeart/2005/8/layout/default"/>
    <dgm:cxn modelId="{A11E837E-8820-451B-BC72-F036AABACD2B}" srcId="{96538B1F-A582-4E18-B846-A7557E2A7262}" destId="{A51542CB-8B18-4753-A009-3C8E701A15D1}" srcOrd="32" destOrd="0" parTransId="{4B5F1D9A-6F96-451F-ADE3-9A7077741182}" sibTransId="{B5AADE2F-A7AE-4B1D-82D2-E1A71516FD71}"/>
    <dgm:cxn modelId="{B8AF307F-580E-49CB-BAAF-A6DFA887CA03}" type="presOf" srcId="{8AB0AED6-6554-43B4-AF17-F66D32AE5BE8}" destId="{0483003B-20B3-4C5D-BE68-F5E4B5176627}" srcOrd="0" destOrd="0" presId="urn:microsoft.com/office/officeart/2005/8/layout/default"/>
    <dgm:cxn modelId="{63AA4C86-BDE9-4735-96D8-5F033BA464F0}" srcId="{96538B1F-A582-4E18-B846-A7557E2A7262}" destId="{7F5F3427-439E-446D-BF1B-8602E73A8E2F}" srcOrd="13" destOrd="0" parTransId="{36AF800D-FFF9-44EC-9472-80D7BA6AD013}" sibTransId="{4BFFF1A5-FB42-41CF-9C67-03901B17D271}"/>
    <dgm:cxn modelId="{33734B9C-D352-4A8F-BAF0-571278554A1B}" srcId="{96538B1F-A582-4E18-B846-A7557E2A7262}" destId="{4E4565DF-D557-4B78-8DF5-A50DBD1FBCFE}" srcOrd="26" destOrd="0" parTransId="{EFA9173B-B679-4FCE-8F1E-0C2B7BDCF02B}" sibTransId="{17E66D97-230D-4914-9FC1-B1912034326F}"/>
    <dgm:cxn modelId="{236AF29C-EB23-4BA3-8007-1E93216FB24D}" type="presOf" srcId="{00809959-E448-4E15-B0C1-3CABB37EDAA7}" destId="{2567468C-7378-4350-8AE6-6C4F16DAA47D}" srcOrd="0" destOrd="0" presId="urn:microsoft.com/office/officeart/2005/8/layout/default"/>
    <dgm:cxn modelId="{9B332BA2-077A-42AD-848F-83D303133CC9}" srcId="{96538B1F-A582-4E18-B846-A7557E2A7262}" destId="{89DA19CE-8EDA-4B6C-A676-F86FEB7B4339}" srcOrd="23" destOrd="0" parTransId="{141173FF-5FC2-475A-B77A-0F07ECE0E572}" sibTransId="{1D0B5407-CF15-4F8B-8A92-C7AB10883237}"/>
    <dgm:cxn modelId="{5C057EA4-1250-45FA-B991-2AA18A431308}" srcId="{96538B1F-A582-4E18-B846-A7557E2A7262}" destId="{8C3A3F28-4CDF-47A2-97E3-D9EEF928BDD1}" srcOrd="19" destOrd="0" parTransId="{B1D99E28-5C3C-47B2-9203-D8D3D4CE8E62}" sibTransId="{0ECEB18A-50E1-4EE9-BC87-DD7B728E20C8}"/>
    <dgm:cxn modelId="{682391AC-B4EB-4FC1-B8EB-3CBA19D25FC0}" srcId="{96538B1F-A582-4E18-B846-A7557E2A7262}" destId="{1F903728-A234-4FAF-9CBB-F585C60C4FFF}" srcOrd="15" destOrd="0" parTransId="{9AC7375A-41B9-4D1E-9D79-E45AAC265D64}" sibTransId="{18846721-DCCB-490E-8665-70FB8C7F8033}"/>
    <dgm:cxn modelId="{147D6FB1-F7DF-4339-8410-F963057EA3DF}" srcId="{96538B1F-A582-4E18-B846-A7557E2A7262}" destId="{414FF3F3-4945-4536-AF4E-A0D6AFF4AFCA}" srcOrd="28" destOrd="0" parTransId="{CE83F0AC-4176-4315-8B1C-D5EB6B1E73FD}" sibTransId="{93D1CB33-668F-4919-9112-9D4E2AAEB940}"/>
    <dgm:cxn modelId="{AF346BB9-8465-4770-9E41-5DB51ED844B3}" type="presOf" srcId="{60F398C1-F501-43D3-90C9-4EBAC792E523}" destId="{07E8558C-C55B-420A-827C-6F8C04B31808}" srcOrd="0" destOrd="0" presId="urn:microsoft.com/office/officeart/2005/8/layout/default"/>
    <dgm:cxn modelId="{485B27BA-3509-49D7-B5A1-9D999FC3071D}" type="presOf" srcId="{DE04C0F3-D134-4182-9EA1-861E7D37482A}" destId="{D70993EA-8501-4B4D-A739-028BBE07959C}" srcOrd="0" destOrd="0" presId="urn:microsoft.com/office/officeart/2005/8/layout/default"/>
    <dgm:cxn modelId="{E2DA63BD-FF2D-47F1-87CC-286EBF70241C}" type="presOf" srcId="{F06D65EA-8A41-4E28-BBA1-00FC8AD0227A}" destId="{1F9B2336-3021-4D2E-9698-BB8526D6E686}" srcOrd="0" destOrd="0" presId="urn:microsoft.com/office/officeart/2005/8/layout/default"/>
    <dgm:cxn modelId="{0A5F21C2-9BFE-4233-B70A-A9E1BFEEEB17}" srcId="{96538B1F-A582-4E18-B846-A7557E2A7262}" destId="{D6F0421B-9AA6-451C-8ED6-02DAABF096BE}" srcOrd="3" destOrd="0" parTransId="{52EB356F-EDB2-488F-89C3-0AF1773028AA}" sibTransId="{681CDA23-73E2-4EE1-A9B3-852370DA45D2}"/>
    <dgm:cxn modelId="{EC2591C2-AEB9-4FB9-9731-3FE6F25247DC}" type="presOf" srcId="{5D948EBC-AB03-4E5D-AD83-7C5298B07D6F}" destId="{76E77DDA-0CF9-4A01-8065-D7DA35985487}" srcOrd="0" destOrd="0" presId="urn:microsoft.com/office/officeart/2005/8/layout/default"/>
    <dgm:cxn modelId="{4F9D25C6-FB2B-44B7-A3FF-0781DAB173C7}" type="presOf" srcId="{5C9347AB-0005-4452-9B54-5527E329B49C}" destId="{74A41A77-B761-4F9C-844C-67985312EEAD}" srcOrd="0" destOrd="0" presId="urn:microsoft.com/office/officeart/2005/8/layout/default"/>
    <dgm:cxn modelId="{491D1ACD-7DA1-40EA-9F99-5C06DC033414}" srcId="{96538B1F-A582-4E18-B846-A7557E2A7262}" destId="{73DA8BC2-590C-409C-B116-B79610F8AEAF}" srcOrd="27" destOrd="0" parTransId="{1DC5817A-E0AC-4435-B23C-C365F5942E82}" sibTransId="{00245049-33BD-4702-8A90-DFF9FE98A004}"/>
    <dgm:cxn modelId="{E4C3FDCD-C15A-4323-A630-48B58D36C531}" type="presOf" srcId="{4E1A3982-F1F4-43CB-B50D-FF5D98829AC0}" destId="{E1B2CD3A-7FE9-4F61-B246-9E91B3679BD7}" srcOrd="0" destOrd="0" presId="urn:microsoft.com/office/officeart/2005/8/layout/default"/>
    <dgm:cxn modelId="{B16F2AD0-4025-49DE-85E7-67C04245BC4D}" srcId="{96538B1F-A582-4E18-B846-A7557E2A7262}" destId="{0E9B9C27-E8F9-4779-9598-85F6037C3A1C}" srcOrd="1" destOrd="0" parTransId="{0D37CB4F-6AA2-47DF-9154-ED5A906EB238}" sibTransId="{1E3E489A-56D1-4B05-A00E-05976CF71678}"/>
    <dgm:cxn modelId="{261736D1-65D1-4193-A89B-13DE3523F09E}" srcId="{96538B1F-A582-4E18-B846-A7557E2A7262}" destId="{00809959-E448-4E15-B0C1-3CABB37EDAA7}" srcOrd="7" destOrd="0" parTransId="{C336A4E6-D5D2-40D9-A060-AF9C30EF7EDB}" sibTransId="{0999A83F-55FB-414B-A10C-9770CAB128CB}"/>
    <dgm:cxn modelId="{D8AF25D2-CD8B-4E76-896A-77784AA7928D}" type="presOf" srcId="{414FF3F3-4945-4536-AF4E-A0D6AFF4AFCA}" destId="{65F4C0E2-145B-4A12-9708-8E772C71D8A7}" srcOrd="0" destOrd="0" presId="urn:microsoft.com/office/officeart/2005/8/layout/default"/>
    <dgm:cxn modelId="{16534FD3-1149-429B-A2EF-2683D04B39B8}" srcId="{96538B1F-A582-4E18-B846-A7557E2A7262}" destId="{3D2BE65A-D093-4F7E-8DD6-61E17854E346}" srcOrd="20" destOrd="0" parTransId="{A37C27EB-7143-4E59-8B69-9F438A4A7002}" sibTransId="{F94116D5-7797-4464-83AF-12249F640EC1}"/>
    <dgm:cxn modelId="{9FD3ACD6-B549-477A-B092-35C840958DF2}" srcId="{96538B1F-A582-4E18-B846-A7557E2A7262}" destId="{C86EED4C-B797-48DB-A33C-141AAB8D3FF1}" srcOrd="21" destOrd="0" parTransId="{BF364983-7E03-4419-9359-D39285081E1D}" sibTransId="{5E560FCA-88CE-4480-A568-9DE88D60C8C0}"/>
    <dgm:cxn modelId="{6804FFD6-F03C-4DC8-AAC9-2DA619C82306}" srcId="{96538B1F-A582-4E18-B846-A7557E2A7262}" destId="{4487ADD9-F9AA-4DB8-A844-58183F74CA7A}" srcOrd="5" destOrd="0" parTransId="{34D44A24-7FE3-4A3A-93C9-BCA6768CD2F4}" sibTransId="{87EF2AC6-1672-41A4-9F0E-4EAA58B45BEE}"/>
    <dgm:cxn modelId="{38AF01E1-2844-4A7A-ADEE-F3E693571E33}" type="presOf" srcId="{071E7FE3-C48D-4A2A-B1D1-D01A74D3CF17}" destId="{20DF7BE9-70AF-4DF3-9836-D5E48F45F052}" srcOrd="0" destOrd="0" presId="urn:microsoft.com/office/officeart/2005/8/layout/default"/>
    <dgm:cxn modelId="{614837E8-FBB6-4048-B850-460611EEC4CA}" type="presOf" srcId="{5D128C1B-FBD0-462E-8D1C-A8468C614C02}" destId="{CAF1F1F9-E4A2-4153-898D-EE1135A22B35}" srcOrd="0" destOrd="0" presId="urn:microsoft.com/office/officeart/2005/8/layout/default"/>
    <dgm:cxn modelId="{1D7D26EA-178E-468E-AD9D-02CB1262AC2D}" srcId="{96538B1F-A582-4E18-B846-A7557E2A7262}" destId="{4DC95A8F-0EEF-4377-A587-E3069C973998}" srcOrd="22" destOrd="0" parTransId="{80854EEC-1045-4F28-AD63-FF8674908FA3}" sibTransId="{7210B021-F069-47DB-861E-77FE1E87A08E}"/>
    <dgm:cxn modelId="{972870ED-4FE2-494C-80EC-CC1324A466D6}" srcId="{96538B1F-A582-4E18-B846-A7557E2A7262}" destId="{8AB0AED6-6554-43B4-AF17-F66D32AE5BE8}" srcOrd="25" destOrd="0" parTransId="{93C64F9B-FD4E-48F8-A23C-342D02A1ECE8}" sibTransId="{96D2B9D0-56E5-4FA6-8C22-A8940063B587}"/>
    <dgm:cxn modelId="{9A0189F2-3EBE-46B4-8A69-BA43F7377B36}" srcId="{96538B1F-A582-4E18-B846-A7557E2A7262}" destId="{5C9347AB-0005-4452-9B54-5527E329B49C}" srcOrd="17" destOrd="0" parTransId="{042619D7-99AA-4C19-A044-F7CED15A2921}" sibTransId="{DA72D9AD-63AD-42A7-9C26-8E45E3CC8749}"/>
    <dgm:cxn modelId="{4CD649FC-875B-4300-BF9C-7EBE3DDE1730}" type="presOf" srcId="{7F5F3427-439E-446D-BF1B-8602E73A8E2F}" destId="{35D4F505-67FB-4030-B6AF-0794846804E9}" srcOrd="0" destOrd="0" presId="urn:microsoft.com/office/officeart/2005/8/layout/default"/>
    <dgm:cxn modelId="{1920D1FE-B100-4B85-8B66-44B19E970499}" type="presOf" srcId="{E0E4E3BF-7206-4E4B-ABB2-ADE407D8C374}" destId="{4F563C18-A5C6-43A3-BC52-6163E7DD7DB1}" srcOrd="0" destOrd="0" presId="urn:microsoft.com/office/officeart/2005/8/layout/default"/>
    <dgm:cxn modelId="{6B66E12F-B599-4EBD-A7B5-B9DA74D184E0}" type="presParOf" srcId="{3235B752-4C03-4BAE-9273-9FA416DD95EA}" destId="{F16BFFDD-D46C-426D-A5E6-4FC6C467FC4C}" srcOrd="0" destOrd="0" presId="urn:microsoft.com/office/officeart/2005/8/layout/default"/>
    <dgm:cxn modelId="{1B6D164C-EE15-4D2C-9C84-0579CA285601}" type="presParOf" srcId="{3235B752-4C03-4BAE-9273-9FA416DD95EA}" destId="{38C88B51-20C3-4B77-A02F-AA20D6C1A809}" srcOrd="1" destOrd="0" presId="urn:microsoft.com/office/officeart/2005/8/layout/default"/>
    <dgm:cxn modelId="{DBE3C515-5BBA-4F73-B1C7-4CE83648D02D}" type="presParOf" srcId="{3235B752-4C03-4BAE-9273-9FA416DD95EA}" destId="{150405ED-8610-412D-98A1-34AC69C89C95}" srcOrd="2" destOrd="0" presId="urn:microsoft.com/office/officeart/2005/8/layout/default"/>
    <dgm:cxn modelId="{24B3DA8F-436D-44FF-9E15-E63DB88F6EFE}" type="presParOf" srcId="{3235B752-4C03-4BAE-9273-9FA416DD95EA}" destId="{7F5601E5-73F6-4C8E-A481-176CC1E412A2}" srcOrd="3" destOrd="0" presId="urn:microsoft.com/office/officeart/2005/8/layout/default"/>
    <dgm:cxn modelId="{3F5390F8-D7BD-4193-A118-C8757FB8A65B}" type="presParOf" srcId="{3235B752-4C03-4BAE-9273-9FA416DD95EA}" destId="{4F563C18-A5C6-43A3-BC52-6163E7DD7DB1}" srcOrd="4" destOrd="0" presId="urn:microsoft.com/office/officeart/2005/8/layout/default"/>
    <dgm:cxn modelId="{3FB01ECF-9970-468B-BAEA-25F912158A7F}" type="presParOf" srcId="{3235B752-4C03-4BAE-9273-9FA416DD95EA}" destId="{2A2C7BC4-AD3C-4B0F-8F06-BCD682112F5D}" srcOrd="5" destOrd="0" presId="urn:microsoft.com/office/officeart/2005/8/layout/default"/>
    <dgm:cxn modelId="{25E3FEAA-918D-4780-A940-DB62916DB59D}" type="presParOf" srcId="{3235B752-4C03-4BAE-9273-9FA416DD95EA}" destId="{322ACFA0-616B-48CB-BC9F-F210BBCB7614}" srcOrd="6" destOrd="0" presId="urn:microsoft.com/office/officeart/2005/8/layout/default"/>
    <dgm:cxn modelId="{C4F277C0-DDC7-4E7E-B444-D142C4CD4071}" type="presParOf" srcId="{3235B752-4C03-4BAE-9273-9FA416DD95EA}" destId="{2CB5A78C-0902-4D7D-918D-3B051161C4FD}" srcOrd="7" destOrd="0" presId="urn:microsoft.com/office/officeart/2005/8/layout/default"/>
    <dgm:cxn modelId="{6AD05D6E-53C9-495D-9E73-2538CCDF592F}" type="presParOf" srcId="{3235B752-4C03-4BAE-9273-9FA416DD95EA}" destId="{76E77DDA-0CF9-4A01-8065-D7DA35985487}" srcOrd="8" destOrd="0" presId="urn:microsoft.com/office/officeart/2005/8/layout/default"/>
    <dgm:cxn modelId="{29D2408B-153C-49BA-AB3E-FC658CB37582}" type="presParOf" srcId="{3235B752-4C03-4BAE-9273-9FA416DD95EA}" destId="{630E6745-045E-477E-96E3-723BEB7C1FB3}" srcOrd="9" destOrd="0" presId="urn:microsoft.com/office/officeart/2005/8/layout/default"/>
    <dgm:cxn modelId="{76FFA5C4-7DBB-4931-A1BC-F8855CBD613B}" type="presParOf" srcId="{3235B752-4C03-4BAE-9273-9FA416DD95EA}" destId="{EE11FC20-1E9D-42BD-99F9-C9912693A278}" srcOrd="10" destOrd="0" presId="urn:microsoft.com/office/officeart/2005/8/layout/default"/>
    <dgm:cxn modelId="{77D057BD-8931-4A39-8244-B08488109ADD}" type="presParOf" srcId="{3235B752-4C03-4BAE-9273-9FA416DD95EA}" destId="{F4AB378C-0F76-4DF8-A3B8-83FA6A97DE6C}" srcOrd="11" destOrd="0" presId="urn:microsoft.com/office/officeart/2005/8/layout/default"/>
    <dgm:cxn modelId="{5753EB3B-FF8A-41B7-BDFB-C4B13D0648C2}" type="presParOf" srcId="{3235B752-4C03-4BAE-9273-9FA416DD95EA}" destId="{E1B2CD3A-7FE9-4F61-B246-9E91B3679BD7}" srcOrd="12" destOrd="0" presId="urn:microsoft.com/office/officeart/2005/8/layout/default"/>
    <dgm:cxn modelId="{FB067D74-DDEB-4649-A720-D5D4112B4681}" type="presParOf" srcId="{3235B752-4C03-4BAE-9273-9FA416DD95EA}" destId="{C90915D3-0024-4446-A3D0-A77648BC875A}" srcOrd="13" destOrd="0" presId="urn:microsoft.com/office/officeart/2005/8/layout/default"/>
    <dgm:cxn modelId="{1F11E2E0-0EBF-41B6-9E79-FD636A8F7618}" type="presParOf" srcId="{3235B752-4C03-4BAE-9273-9FA416DD95EA}" destId="{2567468C-7378-4350-8AE6-6C4F16DAA47D}" srcOrd="14" destOrd="0" presId="urn:microsoft.com/office/officeart/2005/8/layout/default"/>
    <dgm:cxn modelId="{58E4005E-8E4E-494C-8A94-FAB43B295306}" type="presParOf" srcId="{3235B752-4C03-4BAE-9273-9FA416DD95EA}" destId="{1A8190F9-A63F-425A-82AD-BCEFEC4CB47F}" srcOrd="15" destOrd="0" presId="urn:microsoft.com/office/officeart/2005/8/layout/default"/>
    <dgm:cxn modelId="{8D2E0A74-9FC0-467E-85B3-22E1115A7553}" type="presParOf" srcId="{3235B752-4C03-4BAE-9273-9FA416DD95EA}" destId="{ADCACB53-BB65-49A5-BFF5-AEA79D6DE52A}" srcOrd="16" destOrd="0" presId="urn:microsoft.com/office/officeart/2005/8/layout/default"/>
    <dgm:cxn modelId="{F8A8054A-EF22-4D22-90D8-E9B625F09665}" type="presParOf" srcId="{3235B752-4C03-4BAE-9273-9FA416DD95EA}" destId="{7FA22C9C-82DF-414D-B199-22F1D4CA30A5}" srcOrd="17" destOrd="0" presId="urn:microsoft.com/office/officeart/2005/8/layout/default"/>
    <dgm:cxn modelId="{156605D6-606F-4896-9D7A-C0AA8B6C98B2}" type="presParOf" srcId="{3235B752-4C03-4BAE-9273-9FA416DD95EA}" destId="{07E8558C-C55B-420A-827C-6F8C04B31808}" srcOrd="18" destOrd="0" presId="urn:microsoft.com/office/officeart/2005/8/layout/default"/>
    <dgm:cxn modelId="{53D576E8-6CCE-4FFF-B7CB-4576788BDFEA}" type="presParOf" srcId="{3235B752-4C03-4BAE-9273-9FA416DD95EA}" destId="{9A81D1BD-BFF5-41F2-941C-2B3CF50662AB}" srcOrd="19" destOrd="0" presId="urn:microsoft.com/office/officeart/2005/8/layout/default"/>
    <dgm:cxn modelId="{97653489-E134-4F94-8C7E-C4BF27D51652}" type="presParOf" srcId="{3235B752-4C03-4BAE-9273-9FA416DD95EA}" destId="{F54E463E-0A46-43A5-B6A9-BE3704D7EF35}" srcOrd="20" destOrd="0" presId="urn:microsoft.com/office/officeart/2005/8/layout/default"/>
    <dgm:cxn modelId="{8C598C7B-E7E2-491D-BFA6-7D1600017E9F}" type="presParOf" srcId="{3235B752-4C03-4BAE-9273-9FA416DD95EA}" destId="{3622A58D-5C04-4BB5-AA02-67EC20F10FCC}" srcOrd="21" destOrd="0" presId="urn:microsoft.com/office/officeart/2005/8/layout/default"/>
    <dgm:cxn modelId="{5655D313-8138-46FE-A8C5-A3EB140CC9CF}" type="presParOf" srcId="{3235B752-4C03-4BAE-9273-9FA416DD95EA}" destId="{86AF9DD5-A08E-49F4-AA6B-610843AE1EAC}" srcOrd="22" destOrd="0" presId="urn:microsoft.com/office/officeart/2005/8/layout/default"/>
    <dgm:cxn modelId="{2C5CABB3-82A2-40EB-A303-3115B40B1943}" type="presParOf" srcId="{3235B752-4C03-4BAE-9273-9FA416DD95EA}" destId="{1F002CE1-C770-4507-AAE9-BFE6836E607F}" srcOrd="23" destOrd="0" presId="urn:microsoft.com/office/officeart/2005/8/layout/default"/>
    <dgm:cxn modelId="{4D4716D0-DB35-4F38-BB28-C55EA55D15A7}" type="presParOf" srcId="{3235B752-4C03-4BAE-9273-9FA416DD95EA}" destId="{1F9B2336-3021-4D2E-9698-BB8526D6E686}" srcOrd="24" destOrd="0" presId="urn:microsoft.com/office/officeart/2005/8/layout/default"/>
    <dgm:cxn modelId="{DE60B7D3-150F-443F-AF83-021B9DFF7D1A}" type="presParOf" srcId="{3235B752-4C03-4BAE-9273-9FA416DD95EA}" destId="{CA7363B5-1057-4639-8DEE-E465330C5476}" srcOrd="25" destOrd="0" presId="urn:microsoft.com/office/officeart/2005/8/layout/default"/>
    <dgm:cxn modelId="{71328696-C977-4293-83BB-5FB327F0264B}" type="presParOf" srcId="{3235B752-4C03-4BAE-9273-9FA416DD95EA}" destId="{35D4F505-67FB-4030-B6AF-0794846804E9}" srcOrd="26" destOrd="0" presId="urn:microsoft.com/office/officeart/2005/8/layout/default"/>
    <dgm:cxn modelId="{46D90862-8B58-4607-B782-09419AD513A4}" type="presParOf" srcId="{3235B752-4C03-4BAE-9273-9FA416DD95EA}" destId="{785B5090-E4FA-443D-90EC-326C44CC821A}" srcOrd="27" destOrd="0" presId="urn:microsoft.com/office/officeart/2005/8/layout/default"/>
    <dgm:cxn modelId="{77007F21-F480-4054-85C3-B2FA339F20B6}" type="presParOf" srcId="{3235B752-4C03-4BAE-9273-9FA416DD95EA}" destId="{D70993EA-8501-4B4D-A739-028BBE07959C}" srcOrd="28" destOrd="0" presId="urn:microsoft.com/office/officeart/2005/8/layout/default"/>
    <dgm:cxn modelId="{114D8902-A13E-4711-9943-F5EB6759DDB9}" type="presParOf" srcId="{3235B752-4C03-4BAE-9273-9FA416DD95EA}" destId="{47933BB8-7C60-4FDD-9C9E-7B8189295F1B}" srcOrd="29" destOrd="0" presId="urn:microsoft.com/office/officeart/2005/8/layout/default"/>
    <dgm:cxn modelId="{52AFF8C8-145A-416D-B620-2ADBD6D7754B}" type="presParOf" srcId="{3235B752-4C03-4BAE-9273-9FA416DD95EA}" destId="{5EE42F0A-8F07-4514-9CCC-ADB334284187}" srcOrd="30" destOrd="0" presId="urn:microsoft.com/office/officeart/2005/8/layout/default"/>
    <dgm:cxn modelId="{7F89F88E-2404-4E27-B91B-9BB727DF7C59}" type="presParOf" srcId="{3235B752-4C03-4BAE-9273-9FA416DD95EA}" destId="{6C58FFD2-476C-43C7-90DB-CE9BD856B0FE}" srcOrd="31" destOrd="0" presId="urn:microsoft.com/office/officeart/2005/8/layout/default"/>
    <dgm:cxn modelId="{4B2052F0-9B3C-408A-B593-96C0A0BA6796}" type="presParOf" srcId="{3235B752-4C03-4BAE-9273-9FA416DD95EA}" destId="{20DF7BE9-70AF-4DF3-9836-D5E48F45F052}" srcOrd="32" destOrd="0" presId="urn:microsoft.com/office/officeart/2005/8/layout/default"/>
    <dgm:cxn modelId="{A2303276-B8DE-49F2-9FCD-6360DAC8828E}" type="presParOf" srcId="{3235B752-4C03-4BAE-9273-9FA416DD95EA}" destId="{02961CF1-41FD-4CF0-B8E3-2544BC4BCA2B}" srcOrd="33" destOrd="0" presId="urn:microsoft.com/office/officeart/2005/8/layout/default"/>
    <dgm:cxn modelId="{D105A81B-E24B-4744-B2DF-A40130F19D8A}" type="presParOf" srcId="{3235B752-4C03-4BAE-9273-9FA416DD95EA}" destId="{74A41A77-B761-4F9C-844C-67985312EEAD}" srcOrd="34" destOrd="0" presId="urn:microsoft.com/office/officeart/2005/8/layout/default"/>
    <dgm:cxn modelId="{0E92977E-7C47-4D96-9C1B-248AB9AE21D6}" type="presParOf" srcId="{3235B752-4C03-4BAE-9273-9FA416DD95EA}" destId="{61821FAE-C30E-4030-9C60-2EBA2DE6A525}" srcOrd="35" destOrd="0" presId="urn:microsoft.com/office/officeart/2005/8/layout/default"/>
    <dgm:cxn modelId="{967A3D9E-65DC-42ED-82D0-15D728EF32AF}" type="presParOf" srcId="{3235B752-4C03-4BAE-9273-9FA416DD95EA}" destId="{7E64D122-0FB3-414E-8FBB-6C2843E8ECB2}" srcOrd="36" destOrd="0" presId="urn:microsoft.com/office/officeart/2005/8/layout/default"/>
    <dgm:cxn modelId="{74CF2A9A-0DD3-4ACF-8E15-2AB94E6132E8}" type="presParOf" srcId="{3235B752-4C03-4BAE-9273-9FA416DD95EA}" destId="{8E7F7D13-ED63-4BEA-96A1-A77992C542C8}" srcOrd="37" destOrd="0" presId="urn:microsoft.com/office/officeart/2005/8/layout/default"/>
    <dgm:cxn modelId="{71F40310-C28D-4BE9-B4EC-9386CD70FC36}" type="presParOf" srcId="{3235B752-4C03-4BAE-9273-9FA416DD95EA}" destId="{F90FF82F-9AF1-4BAC-8E2D-B518C09E911E}" srcOrd="38" destOrd="0" presId="urn:microsoft.com/office/officeart/2005/8/layout/default"/>
    <dgm:cxn modelId="{B70D8839-4CC3-4D5D-8121-3BD82350E761}" type="presParOf" srcId="{3235B752-4C03-4BAE-9273-9FA416DD95EA}" destId="{52A443D6-E09B-4ED7-81CF-C27A986174E6}" srcOrd="39" destOrd="0" presId="urn:microsoft.com/office/officeart/2005/8/layout/default"/>
    <dgm:cxn modelId="{756A3826-582F-4A96-9926-6D0CF3B60D34}" type="presParOf" srcId="{3235B752-4C03-4BAE-9273-9FA416DD95EA}" destId="{B9AE0D49-C4F6-4376-82BE-0A61AED08B1F}" srcOrd="40" destOrd="0" presId="urn:microsoft.com/office/officeart/2005/8/layout/default"/>
    <dgm:cxn modelId="{E46D0B8E-CCFD-49AE-B70C-5C04740B79C1}" type="presParOf" srcId="{3235B752-4C03-4BAE-9273-9FA416DD95EA}" destId="{E09C52D3-751B-480F-A7BD-6E39F3D51908}" srcOrd="41" destOrd="0" presId="urn:microsoft.com/office/officeart/2005/8/layout/default"/>
    <dgm:cxn modelId="{D7E51E23-ED36-4C90-9650-A1A24B6E2E30}" type="presParOf" srcId="{3235B752-4C03-4BAE-9273-9FA416DD95EA}" destId="{95B66715-9E7C-4179-903B-9AF5AB650AD7}" srcOrd="42" destOrd="0" presId="urn:microsoft.com/office/officeart/2005/8/layout/default"/>
    <dgm:cxn modelId="{237FD202-749F-49EC-A7FD-6122C2104938}" type="presParOf" srcId="{3235B752-4C03-4BAE-9273-9FA416DD95EA}" destId="{E1F7AB8C-7EE0-4EBA-8B61-0DC4E5DE8212}" srcOrd="43" destOrd="0" presId="urn:microsoft.com/office/officeart/2005/8/layout/default"/>
    <dgm:cxn modelId="{D72C79FE-A559-4C96-809F-1A38E7CBEFAA}" type="presParOf" srcId="{3235B752-4C03-4BAE-9273-9FA416DD95EA}" destId="{2F1C15D1-2E9C-451C-AD62-5E56868C428B}" srcOrd="44" destOrd="0" presId="urn:microsoft.com/office/officeart/2005/8/layout/default"/>
    <dgm:cxn modelId="{0ACFD806-6552-4AED-B741-7CCB4415EC13}" type="presParOf" srcId="{3235B752-4C03-4BAE-9273-9FA416DD95EA}" destId="{912C581B-E828-4C12-A18D-289778DEB5D1}" srcOrd="45" destOrd="0" presId="urn:microsoft.com/office/officeart/2005/8/layout/default"/>
    <dgm:cxn modelId="{B231E104-DAEB-4A12-8554-CD30A129C2EC}" type="presParOf" srcId="{3235B752-4C03-4BAE-9273-9FA416DD95EA}" destId="{3582691E-252A-4AE6-ACAA-C1EADA723E7F}" srcOrd="46" destOrd="0" presId="urn:microsoft.com/office/officeart/2005/8/layout/default"/>
    <dgm:cxn modelId="{9BA5FD77-1205-4063-8362-2FC5E6A8111E}" type="presParOf" srcId="{3235B752-4C03-4BAE-9273-9FA416DD95EA}" destId="{370536E4-610C-4F72-AFCF-541EA0530731}" srcOrd="47" destOrd="0" presId="urn:microsoft.com/office/officeart/2005/8/layout/default"/>
    <dgm:cxn modelId="{0AF9FEBD-027A-4BC6-9DF3-030F3570088E}" type="presParOf" srcId="{3235B752-4C03-4BAE-9273-9FA416DD95EA}" destId="{FE74275A-7675-4C00-96CE-A94FE3E86514}" srcOrd="48" destOrd="0" presId="urn:microsoft.com/office/officeart/2005/8/layout/default"/>
    <dgm:cxn modelId="{4B368BE2-F7EF-407D-B998-921EFCCEB1B8}" type="presParOf" srcId="{3235B752-4C03-4BAE-9273-9FA416DD95EA}" destId="{0F75874E-4684-430D-A41F-791594FF7D7F}" srcOrd="49" destOrd="0" presId="urn:microsoft.com/office/officeart/2005/8/layout/default"/>
    <dgm:cxn modelId="{1F01F350-B11A-4059-BF6B-5A382E107485}" type="presParOf" srcId="{3235B752-4C03-4BAE-9273-9FA416DD95EA}" destId="{0483003B-20B3-4C5D-BE68-F5E4B5176627}" srcOrd="50" destOrd="0" presId="urn:microsoft.com/office/officeart/2005/8/layout/default"/>
    <dgm:cxn modelId="{3943E876-C172-41E6-BC84-B4B67FA80244}" type="presParOf" srcId="{3235B752-4C03-4BAE-9273-9FA416DD95EA}" destId="{90A01AF7-19FE-4B06-A900-C9135E3F650D}" srcOrd="51" destOrd="0" presId="urn:microsoft.com/office/officeart/2005/8/layout/default"/>
    <dgm:cxn modelId="{C0E5E270-79FB-4F22-802B-D3C0EFE7F941}" type="presParOf" srcId="{3235B752-4C03-4BAE-9273-9FA416DD95EA}" destId="{AD487423-707E-4E49-95B0-7116B662FAB6}" srcOrd="52" destOrd="0" presId="urn:microsoft.com/office/officeart/2005/8/layout/default"/>
    <dgm:cxn modelId="{A4FC3AE5-F832-4E88-ABC8-F8E1A910FA8F}" type="presParOf" srcId="{3235B752-4C03-4BAE-9273-9FA416DD95EA}" destId="{5B3FF900-C992-41C3-BA6E-0BA1226B647D}" srcOrd="53" destOrd="0" presId="urn:microsoft.com/office/officeart/2005/8/layout/default"/>
    <dgm:cxn modelId="{97EF9720-A628-46E4-9EB6-E53F41DE37D8}" type="presParOf" srcId="{3235B752-4C03-4BAE-9273-9FA416DD95EA}" destId="{91DF0BDF-F29C-4D9D-A7CD-1F7EAE59505E}" srcOrd="54" destOrd="0" presId="urn:microsoft.com/office/officeart/2005/8/layout/default"/>
    <dgm:cxn modelId="{113EDD6F-0EA4-4E1B-B294-9AAD8F51E932}" type="presParOf" srcId="{3235B752-4C03-4BAE-9273-9FA416DD95EA}" destId="{01B76B56-68A3-4E96-B2FF-57CF766549EF}" srcOrd="55" destOrd="0" presId="urn:microsoft.com/office/officeart/2005/8/layout/default"/>
    <dgm:cxn modelId="{37E0F015-5AFA-4C50-822B-43D233D1340A}" type="presParOf" srcId="{3235B752-4C03-4BAE-9273-9FA416DD95EA}" destId="{65F4C0E2-145B-4A12-9708-8E772C71D8A7}" srcOrd="56" destOrd="0" presId="urn:microsoft.com/office/officeart/2005/8/layout/default"/>
    <dgm:cxn modelId="{F76272A2-1845-4E12-ACA7-088AD4C4009C}" type="presParOf" srcId="{3235B752-4C03-4BAE-9273-9FA416DD95EA}" destId="{035CE903-9EBA-478F-977D-19A50B89CB71}" srcOrd="57" destOrd="0" presId="urn:microsoft.com/office/officeart/2005/8/layout/default"/>
    <dgm:cxn modelId="{D197B636-86FC-4651-A046-875AED2549C4}" type="presParOf" srcId="{3235B752-4C03-4BAE-9273-9FA416DD95EA}" destId="{B4C32825-2B35-4A4A-AE0F-052048E78B65}" srcOrd="58" destOrd="0" presId="urn:microsoft.com/office/officeart/2005/8/layout/default"/>
    <dgm:cxn modelId="{0ED4E777-589A-48B3-BCCA-332318F42066}" type="presParOf" srcId="{3235B752-4C03-4BAE-9273-9FA416DD95EA}" destId="{97ACB634-2475-424F-99DB-87307C265749}" srcOrd="59" destOrd="0" presId="urn:microsoft.com/office/officeart/2005/8/layout/default"/>
    <dgm:cxn modelId="{4E8847E2-9A1C-4D0C-A4CE-BEFDF741B766}" type="presParOf" srcId="{3235B752-4C03-4BAE-9273-9FA416DD95EA}" destId="{16D2F401-E77B-48DF-9F76-7370912EB028}" srcOrd="60" destOrd="0" presId="urn:microsoft.com/office/officeart/2005/8/layout/default"/>
    <dgm:cxn modelId="{7192560A-0E2D-4F81-A86C-63B81EC8B181}" type="presParOf" srcId="{3235B752-4C03-4BAE-9273-9FA416DD95EA}" destId="{8943A488-F4E2-44FA-83F7-4A510879B914}" srcOrd="61" destOrd="0" presId="urn:microsoft.com/office/officeart/2005/8/layout/default"/>
    <dgm:cxn modelId="{2A75707A-E3CC-4D7B-821C-3D3FFAC9F9BA}" type="presParOf" srcId="{3235B752-4C03-4BAE-9273-9FA416DD95EA}" destId="{CAF1F1F9-E4A2-4153-898D-EE1135A22B35}" srcOrd="62" destOrd="0" presId="urn:microsoft.com/office/officeart/2005/8/layout/default"/>
    <dgm:cxn modelId="{09779366-21BE-4A6E-9D9D-06E26CB43912}" type="presParOf" srcId="{3235B752-4C03-4BAE-9273-9FA416DD95EA}" destId="{A17AA711-3CBC-4E16-A270-17B83E816980}" srcOrd="63" destOrd="0" presId="urn:microsoft.com/office/officeart/2005/8/layout/default"/>
    <dgm:cxn modelId="{21FA7EA0-527F-48DB-9F42-7CABB668F3F6}" type="presParOf" srcId="{3235B752-4C03-4BAE-9273-9FA416DD95EA}" destId="{4600B4F3-0B95-48D5-A617-095C0368B376}" srcOrd="6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76EEE8-A365-4F83-B9A9-DEE43224A39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CB4E1FF-4BDF-415D-93D3-E0514B98F528}">
      <dgm:prSet/>
      <dgm:spPr/>
      <dgm:t>
        <a:bodyPr/>
        <a:lstStyle/>
        <a:p>
          <a:r>
            <a:rPr lang="en-US" baseline="0" dirty="0"/>
            <a:t>Energy is extracted through combustion, releasing carbon dioxide</a:t>
          </a:r>
          <a:endParaRPr lang="en-US" dirty="0"/>
        </a:p>
      </dgm:t>
    </dgm:pt>
    <dgm:pt modelId="{02295B40-FC1D-4153-8FA3-58DD2BAC16E9}" type="parTrans" cxnId="{4F43B2E5-0BF3-459E-8149-FE8E0497C117}">
      <dgm:prSet/>
      <dgm:spPr/>
      <dgm:t>
        <a:bodyPr/>
        <a:lstStyle/>
        <a:p>
          <a:endParaRPr lang="en-US"/>
        </a:p>
      </dgm:t>
    </dgm:pt>
    <dgm:pt modelId="{DA8537B0-1C29-4AA5-B94E-F9F89638E732}" type="sibTrans" cxnId="{4F43B2E5-0BF3-459E-8149-FE8E0497C117}">
      <dgm:prSet/>
      <dgm:spPr/>
      <dgm:t>
        <a:bodyPr/>
        <a:lstStyle/>
        <a:p>
          <a:endParaRPr lang="en-US"/>
        </a:p>
      </dgm:t>
    </dgm:pt>
    <dgm:pt modelId="{6E087360-8CDD-4ED3-B7B9-A5159236E4A8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aseline="0"/>
            <a:t>Mining and working oil and gas fields are hazardous occupations</a:t>
          </a:r>
          <a:endParaRPr lang="en-US"/>
        </a:p>
      </dgm:t>
    </dgm:pt>
    <dgm:pt modelId="{F2A95C3A-1501-4987-B0D5-8197EEECA117}" type="parTrans" cxnId="{E567014F-7AFD-4B0A-AD43-B9E219B90F9A}">
      <dgm:prSet/>
      <dgm:spPr/>
      <dgm:t>
        <a:bodyPr/>
        <a:lstStyle/>
        <a:p>
          <a:endParaRPr lang="en-US"/>
        </a:p>
      </dgm:t>
    </dgm:pt>
    <dgm:pt modelId="{6D8EF78F-1BD5-490C-B484-62B6ECACE5C0}" type="sibTrans" cxnId="{E567014F-7AFD-4B0A-AD43-B9E219B90F9A}">
      <dgm:prSet/>
      <dgm:spPr/>
      <dgm:t>
        <a:bodyPr/>
        <a:lstStyle/>
        <a:p>
          <a:endParaRPr lang="en-US"/>
        </a:p>
      </dgm:t>
    </dgm:pt>
    <dgm:pt modelId="{61078E81-1699-4CF0-BAC1-6B9A3E8BDC11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aseline="0" dirty="0"/>
            <a:t>Production can do harm to the surrounding ecosystems</a:t>
          </a:r>
          <a:endParaRPr lang="en-US" dirty="0"/>
        </a:p>
      </dgm:t>
    </dgm:pt>
    <dgm:pt modelId="{EAF7A416-CDF0-4C2D-B5AE-EF9395198D93}" type="parTrans" cxnId="{232175DF-3BA3-44AC-8881-27F6B9B3213E}">
      <dgm:prSet/>
      <dgm:spPr/>
      <dgm:t>
        <a:bodyPr/>
        <a:lstStyle/>
        <a:p>
          <a:endParaRPr lang="en-US"/>
        </a:p>
      </dgm:t>
    </dgm:pt>
    <dgm:pt modelId="{17E2D54F-DE7F-4B65-8FC0-B5BD6799E256}" type="sibTrans" cxnId="{232175DF-3BA3-44AC-8881-27F6B9B3213E}">
      <dgm:prSet/>
      <dgm:spPr/>
      <dgm:t>
        <a:bodyPr/>
        <a:lstStyle/>
        <a:p>
          <a:endParaRPr lang="en-US"/>
        </a:p>
      </dgm:t>
    </dgm:pt>
    <dgm:pt modelId="{1821BA10-9D2C-4DC0-9AD7-835EC65AB4C3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aseline="0" dirty="0"/>
            <a:t>Transportation requires a lot of energy – mostly from fossil fuels</a:t>
          </a:r>
          <a:endParaRPr lang="en-US" dirty="0"/>
        </a:p>
      </dgm:t>
    </dgm:pt>
    <dgm:pt modelId="{4739D959-6AC4-4050-A22F-1EFA276B2E03}" type="parTrans" cxnId="{16A0CCA3-66CF-46B5-8D0A-5F622B953F68}">
      <dgm:prSet/>
      <dgm:spPr/>
      <dgm:t>
        <a:bodyPr/>
        <a:lstStyle/>
        <a:p>
          <a:endParaRPr lang="en-US"/>
        </a:p>
      </dgm:t>
    </dgm:pt>
    <dgm:pt modelId="{A6742D02-A4AA-445B-81FC-89058DD8FE33}" type="sibTrans" cxnId="{16A0CCA3-66CF-46B5-8D0A-5F622B953F68}">
      <dgm:prSet/>
      <dgm:spPr/>
      <dgm:t>
        <a:bodyPr/>
        <a:lstStyle/>
        <a:p>
          <a:endParaRPr lang="en-US"/>
        </a:p>
      </dgm:t>
    </dgm:pt>
    <dgm:pt modelId="{42797EC5-C7DB-492D-A101-5E367E6749BC}" type="pres">
      <dgm:prSet presAssocID="{AB76EEE8-A365-4F83-B9A9-DEE43224A396}" presName="diagram" presStyleCnt="0">
        <dgm:presLayoutVars>
          <dgm:dir/>
          <dgm:resizeHandles val="exact"/>
        </dgm:presLayoutVars>
      </dgm:prSet>
      <dgm:spPr/>
    </dgm:pt>
    <dgm:pt modelId="{451C6290-BAEB-4358-8612-803A72C2857C}" type="pres">
      <dgm:prSet presAssocID="{CCB4E1FF-4BDF-415D-93D3-E0514B98F528}" presName="node" presStyleLbl="node1" presStyleIdx="0" presStyleCnt="4">
        <dgm:presLayoutVars>
          <dgm:bulletEnabled val="1"/>
        </dgm:presLayoutVars>
      </dgm:prSet>
      <dgm:spPr/>
    </dgm:pt>
    <dgm:pt modelId="{E7C9E219-56EC-4558-8EBF-1FE4424D538A}" type="pres">
      <dgm:prSet presAssocID="{DA8537B0-1C29-4AA5-B94E-F9F89638E732}" presName="sibTrans" presStyleCnt="0"/>
      <dgm:spPr/>
    </dgm:pt>
    <dgm:pt modelId="{437D27C8-EFF5-4D92-8C13-898BC47C4678}" type="pres">
      <dgm:prSet presAssocID="{6E087360-8CDD-4ED3-B7B9-A5159236E4A8}" presName="node" presStyleLbl="node1" presStyleIdx="1" presStyleCnt="4">
        <dgm:presLayoutVars>
          <dgm:bulletEnabled val="1"/>
        </dgm:presLayoutVars>
      </dgm:prSet>
      <dgm:spPr/>
    </dgm:pt>
    <dgm:pt modelId="{48F152DC-D877-4917-AF46-1062176205A3}" type="pres">
      <dgm:prSet presAssocID="{6D8EF78F-1BD5-490C-B484-62B6ECACE5C0}" presName="sibTrans" presStyleCnt="0"/>
      <dgm:spPr/>
    </dgm:pt>
    <dgm:pt modelId="{4A575203-268E-4DF8-A6F8-25660D8520CF}" type="pres">
      <dgm:prSet presAssocID="{61078E81-1699-4CF0-BAC1-6B9A3E8BDC11}" presName="node" presStyleLbl="node1" presStyleIdx="2" presStyleCnt="4">
        <dgm:presLayoutVars>
          <dgm:bulletEnabled val="1"/>
        </dgm:presLayoutVars>
      </dgm:prSet>
      <dgm:spPr/>
    </dgm:pt>
    <dgm:pt modelId="{22D5FC72-FD85-4F4D-AA3A-F9B880AA4FEA}" type="pres">
      <dgm:prSet presAssocID="{17E2D54F-DE7F-4B65-8FC0-B5BD6799E256}" presName="sibTrans" presStyleCnt="0"/>
      <dgm:spPr/>
    </dgm:pt>
    <dgm:pt modelId="{8B3336AC-02AB-467D-9E76-C1A890C289B8}" type="pres">
      <dgm:prSet presAssocID="{1821BA10-9D2C-4DC0-9AD7-835EC65AB4C3}" presName="node" presStyleLbl="node1" presStyleIdx="3" presStyleCnt="4">
        <dgm:presLayoutVars>
          <dgm:bulletEnabled val="1"/>
        </dgm:presLayoutVars>
      </dgm:prSet>
      <dgm:spPr/>
    </dgm:pt>
  </dgm:ptLst>
  <dgm:cxnLst>
    <dgm:cxn modelId="{15DA930C-3DD2-4193-8C3B-FE3DB968E857}" type="presOf" srcId="{CCB4E1FF-4BDF-415D-93D3-E0514B98F528}" destId="{451C6290-BAEB-4358-8612-803A72C2857C}" srcOrd="0" destOrd="0" presId="urn:microsoft.com/office/officeart/2005/8/layout/default"/>
    <dgm:cxn modelId="{E567014F-7AFD-4B0A-AD43-B9E219B90F9A}" srcId="{AB76EEE8-A365-4F83-B9A9-DEE43224A396}" destId="{6E087360-8CDD-4ED3-B7B9-A5159236E4A8}" srcOrd="1" destOrd="0" parTransId="{F2A95C3A-1501-4987-B0D5-8197EEECA117}" sibTransId="{6D8EF78F-1BD5-490C-B484-62B6ECACE5C0}"/>
    <dgm:cxn modelId="{3CF5949B-0A2C-4E15-A92C-51447B01501D}" type="presOf" srcId="{1821BA10-9D2C-4DC0-9AD7-835EC65AB4C3}" destId="{8B3336AC-02AB-467D-9E76-C1A890C289B8}" srcOrd="0" destOrd="0" presId="urn:microsoft.com/office/officeart/2005/8/layout/default"/>
    <dgm:cxn modelId="{16A0CCA3-66CF-46B5-8D0A-5F622B953F68}" srcId="{AB76EEE8-A365-4F83-B9A9-DEE43224A396}" destId="{1821BA10-9D2C-4DC0-9AD7-835EC65AB4C3}" srcOrd="3" destOrd="0" parTransId="{4739D959-6AC4-4050-A22F-1EFA276B2E03}" sibTransId="{A6742D02-A4AA-445B-81FC-89058DD8FE33}"/>
    <dgm:cxn modelId="{4E85C1AA-EA9C-40A9-A8DE-7BFA466BA610}" type="presOf" srcId="{AB76EEE8-A365-4F83-B9A9-DEE43224A396}" destId="{42797EC5-C7DB-492D-A101-5E367E6749BC}" srcOrd="0" destOrd="0" presId="urn:microsoft.com/office/officeart/2005/8/layout/default"/>
    <dgm:cxn modelId="{A8A435BC-C85E-4B69-A07E-D361934B965E}" type="presOf" srcId="{61078E81-1699-4CF0-BAC1-6B9A3E8BDC11}" destId="{4A575203-268E-4DF8-A6F8-25660D8520CF}" srcOrd="0" destOrd="0" presId="urn:microsoft.com/office/officeart/2005/8/layout/default"/>
    <dgm:cxn modelId="{9A1AA0BC-46D8-4159-B369-5216C7F209A4}" type="presOf" srcId="{6E087360-8CDD-4ED3-B7B9-A5159236E4A8}" destId="{437D27C8-EFF5-4D92-8C13-898BC47C4678}" srcOrd="0" destOrd="0" presId="urn:microsoft.com/office/officeart/2005/8/layout/default"/>
    <dgm:cxn modelId="{232175DF-3BA3-44AC-8881-27F6B9B3213E}" srcId="{AB76EEE8-A365-4F83-B9A9-DEE43224A396}" destId="{61078E81-1699-4CF0-BAC1-6B9A3E8BDC11}" srcOrd="2" destOrd="0" parTransId="{EAF7A416-CDF0-4C2D-B5AE-EF9395198D93}" sibTransId="{17E2D54F-DE7F-4B65-8FC0-B5BD6799E256}"/>
    <dgm:cxn modelId="{4F43B2E5-0BF3-459E-8149-FE8E0497C117}" srcId="{AB76EEE8-A365-4F83-B9A9-DEE43224A396}" destId="{CCB4E1FF-4BDF-415D-93D3-E0514B98F528}" srcOrd="0" destOrd="0" parTransId="{02295B40-FC1D-4153-8FA3-58DD2BAC16E9}" sibTransId="{DA8537B0-1C29-4AA5-B94E-F9F89638E732}"/>
    <dgm:cxn modelId="{F767BE34-08D2-4B36-9B1D-0FAB4AB8B62E}" type="presParOf" srcId="{42797EC5-C7DB-492D-A101-5E367E6749BC}" destId="{451C6290-BAEB-4358-8612-803A72C2857C}" srcOrd="0" destOrd="0" presId="urn:microsoft.com/office/officeart/2005/8/layout/default"/>
    <dgm:cxn modelId="{E14CF9D0-E23E-4500-9A5A-F1259D9E140A}" type="presParOf" srcId="{42797EC5-C7DB-492D-A101-5E367E6749BC}" destId="{E7C9E219-56EC-4558-8EBF-1FE4424D538A}" srcOrd="1" destOrd="0" presId="urn:microsoft.com/office/officeart/2005/8/layout/default"/>
    <dgm:cxn modelId="{01858E60-6E3E-4136-B5F9-CB11E144436D}" type="presParOf" srcId="{42797EC5-C7DB-492D-A101-5E367E6749BC}" destId="{437D27C8-EFF5-4D92-8C13-898BC47C4678}" srcOrd="2" destOrd="0" presId="urn:microsoft.com/office/officeart/2005/8/layout/default"/>
    <dgm:cxn modelId="{25009D65-8C24-4363-A30C-EBE3622AB4D9}" type="presParOf" srcId="{42797EC5-C7DB-492D-A101-5E367E6749BC}" destId="{48F152DC-D877-4917-AF46-1062176205A3}" srcOrd="3" destOrd="0" presId="urn:microsoft.com/office/officeart/2005/8/layout/default"/>
    <dgm:cxn modelId="{D91D7F8C-7ED7-45E5-A752-315D55F0ADE4}" type="presParOf" srcId="{42797EC5-C7DB-492D-A101-5E367E6749BC}" destId="{4A575203-268E-4DF8-A6F8-25660D8520CF}" srcOrd="4" destOrd="0" presId="urn:microsoft.com/office/officeart/2005/8/layout/default"/>
    <dgm:cxn modelId="{1518A0CA-7167-4E88-8FEF-F7EF4C6C76A6}" type="presParOf" srcId="{42797EC5-C7DB-492D-A101-5E367E6749BC}" destId="{22D5FC72-FD85-4F4D-AA3A-F9B880AA4FEA}" srcOrd="5" destOrd="0" presId="urn:microsoft.com/office/officeart/2005/8/layout/default"/>
    <dgm:cxn modelId="{730023C5-8CAB-41F2-AD73-2F83FFB4FD3C}" type="presParOf" srcId="{42797EC5-C7DB-492D-A101-5E367E6749BC}" destId="{8B3336AC-02AB-467D-9E76-C1A890C289B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FEB474-D601-4691-9905-CE9EFA0F8871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4A4558-9ACA-4C28-9EAF-CE6AB387C8CE}">
      <dgm:prSet phldrT="[Text]" custT="1"/>
      <dgm:spPr/>
      <dgm:t>
        <a:bodyPr/>
        <a:lstStyle/>
        <a:p>
          <a:r>
            <a:rPr lang="en-US" sz="4000" dirty="0"/>
            <a:t>Climate</a:t>
          </a:r>
        </a:p>
      </dgm:t>
    </dgm:pt>
    <dgm:pt modelId="{0FBB40DE-45B6-4579-AB27-B423BCE52025}" type="parTrans" cxnId="{2E13615D-A7A6-490E-B673-CE879CFF3796}">
      <dgm:prSet/>
      <dgm:spPr/>
      <dgm:t>
        <a:bodyPr/>
        <a:lstStyle/>
        <a:p>
          <a:endParaRPr lang="en-US"/>
        </a:p>
      </dgm:t>
    </dgm:pt>
    <dgm:pt modelId="{CCA3A47E-38CD-4667-AC6B-FD718C38AD16}" type="sibTrans" cxnId="{2E13615D-A7A6-490E-B673-CE879CFF3796}">
      <dgm:prSet/>
      <dgm:spPr/>
      <dgm:t>
        <a:bodyPr/>
        <a:lstStyle/>
        <a:p>
          <a:endParaRPr lang="en-US"/>
        </a:p>
      </dgm:t>
    </dgm:pt>
    <dgm:pt modelId="{FEB6B9ED-FCC3-4A83-9748-8F725996DFA2}">
      <dgm:prSet phldrT="[Text]" custT="1"/>
      <dgm:spPr/>
      <dgm:t>
        <a:bodyPr/>
        <a:lstStyle/>
        <a:p>
          <a:r>
            <a:rPr lang="en-US" sz="2000" dirty="0"/>
            <a:t>Aggregated data</a:t>
          </a:r>
        </a:p>
      </dgm:t>
    </dgm:pt>
    <dgm:pt modelId="{C58E5C3F-1489-4224-9496-E87F858F0C15}" type="parTrans" cxnId="{64BAAC17-A05F-49DD-8203-09EF468E3860}">
      <dgm:prSet/>
      <dgm:spPr/>
      <dgm:t>
        <a:bodyPr/>
        <a:lstStyle/>
        <a:p>
          <a:endParaRPr lang="en-US"/>
        </a:p>
      </dgm:t>
    </dgm:pt>
    <dgm:pt modelId="{F2EB8692-4B89-4A02-A3DD-BAA7A78DCE89}" type="sibTrans" cxnId="{64BAAC17-A05F-49DD-8203-09EF468E3860}">
      <dgm:prSet/>
      <dgm:spPr/>
      <dgm:t>
        <a:bodyPr/>
        <a:lstStyle/>
        <a:p>
          <a:endParaRPr lang="en-US"/>
        </a:p>
      </dgm:t>
    </dgm:pt>
    <dgm:pt modelId="{7001D1EA-837C-4D3C-B3ED-306D79307D6B}">
      <dgm:prSet phldrT="[Text]" custT="1"/>
      <dgm:spPr/>
      <dgm:t>
        <a:bodyPr/>
        <a:lstStyle/>
        <a:p>
          <a:r>
            <a:rPr lang="en-US" sz="2000" dirty="0"/>
            <a:t>What to expect</a:t>
          </a:r>
        </a:p>
      </dgm:t>
    </dgm:pt>
    <dgm:pt modelId="{8586547A-E9B1-4A7F-9F47-6640AA1631C9}" type="parTrans" cxnId="{EDA7A35D-8620-4072-A07E-11E4B9C23BD6}">
      <dgm:prSet/>
      <dgm:spPr/>
      <dgm:t>
        <a:bodyPr/>
        <a:lstStyle/>
        <a:p>
          <a:endParaRPr lang="en-US"/>
        </a:p>
      </dgm:t>
    </dgm:pt>
    <dgm:pt modelId="{9DCDA98B-6AB6-41BA-A2AF-8C43D870219E}" type="sibTrans" cxnId="{EDA7A35D-8620-4072-A07E-11E4B9C23BD6}">
      <dgm:prSet/>
      <dgm:spPr/>
      <dgm:t>
        <a:bodyPr/>
        <a:lstStyle/>
        <a:p>
          <a:endParaRPr lang="en-US"/>
        </a:p>
      </dgm:t>
    </dgm:pt>
    <dgm:pt modelId="{6B74AF49-ED02-40B5-9FF2-9619ADCE1F2D}">
      <dgm:prSet phldrT="[Text]" custT="1"/>
      <dgm:spPr/>
      <dgm:t>
        <a:bodyPr/>
        <a:lstStyle/>
        <a:p>
          <a:r>
            <a:rPr lang="en-US" sz="4000" dirty="0"/>
            <a:t>Weather</a:t>
          </a:r>
        </a:p>
      </dgm:t>
    </dgm:pt>
    <dgm:pt modelId="{47A10426-ED65-424B-89B8-5E05B9E30204}" type="parTrans" cxnId="{7F1AA7AF-1F30-46E5-80B0-ED923405EE84}">
      <dgm:prSet/>
      <dgm:spPr/>
      <dgm:t>
        <a:bodyPr/>
        <a:lstStyle/>
        <a:p>
          <a:endParaRPr lang="en-US"/>
        </a:p>
      </dgm:t>
    </dgm:pt>
    <dgm:pt modelId="{E5332ABC-3EE7-4B5B-989B-A84A2D85AE4E}" type="sibTrans" cxnId="{7F1AA7AF-1F30-46E5-80B0-ED923405EE84}">
      <dgm:prSet/>
      <dgm:spPr/>
      <dgm:t>
        <a:bodyPr/>
        <a:lstStyle/>
        <a:p>
          <a:endParaRPr lang="en-US"/>
        </a:p>
      </dgm:t>
    </dgm:pt>
    <dgm:pt modelId="{BE6C7AA6-1683-4EA3-B134-BA23545599C3}">
      <dgm:prSet phldrT="[Text]" custT="1"/>
      <dgm:spPr/>
      <dgm:t>
        <a:bodyPr/>
        <a:lstStyle/>
        <a:p>
          <a:r>
            <a:rPr lang="en-US" sz="2000" dirty="0"/>
            <a:t>Single data points</a:t>
          </a:r>
        </a:p>
      </dgm:t>
    </dgm:pt>
    <dgm:pt modelId="{FF57F89A-E220-476F-A31B-1B68FAC18C25}" type="parTrans" cxnId="{F2E98917-17DD-4B40-ADB9-94100B531416}">
      <dgm:prSet/>
      <dgm:spPr/>
      <dgm:t>
        <a:bodyPr/>
        <a:lstStyle/>
        <a:p>
          <a:endParaRPr lang="en-US"/>
        </a:p>
      </dgm:t>
    </dgm:pt>
    <dgm:pt modelId="{41D6BCBF-FB06-4EC3-A198-D1571AB89638}" type="sibTrans" cxnId="{F2E98917-17DD-4B40-ADB9-94100B531416}">
      <dgm:prSet/>
      <dgm:spPr/>
      <dgm:t>
        <a:bodyPr/>
        <a:lstStyle/>
        <a:p>
          <a:endParaRPr lang="en-US"/>
        </a:p>
      </dgm:t>
    </dgm:pt>
    <dgm:pt modelId="{57972F37-5D9A-4FA3-B162-C1A9FBBDF53B}">
      <dgm:prSet phldrT="[Text]" custT="1"/>
      <dgm:spPr/>
      <dgm:t>
        <a:bodyPr/>
        <a:lstStyle/>
        <a:p>
          <a:r>
            <a:rPr lang="en-US" sz="2000" dirty="0"/>
            <a:t>What we’re getting</a:t>
          </a:r>
        </a:p>
      </dgm:t>
    </dgm:pt>
    <dgm:pt modelId="{8544BEA1-6F91-4767-9B7A-591D76DF974B}" type="parTrans" cxnId="{3FCA3183-0F02-424E-91C5-D88D963F24B4}">
      <dgm:prSet/>
      <dgm:spPr/>
      <dgm:t>
        <a:bodyPr/>
        <a:lstStyle/>
        <a:p>
          <a:endParaRPr lang="en-US"/>
        </a:p>
      </dgm:t>
    </dgm:pt>
    <dgm:pt modelId="{330BB813-BFA6-4075-A1F3-C238DCABC8F9}" type="sibTrans" cxnId="{3FCA3183-0F02-424E-91C5-D88D963F24B4}">
      <dgm:prSet/>
      <dgm:spPr/>
      <dgm:t>
        <a:bodyPr/>
        <a:lstStyle/>
        <a:p>
          <a:endParaRPr lang="en-US"/>
        </a:p>
      </dgm:t>
    </dgm:pt>
    <dgm:pt modelId="{D9D5AED4-7B0E-42F8-BB2A-9F238EF46DD6}">
      <dgm:prSet phldrT="[Text]" custT="1"/>
      <dgm:spPr/>
      <dgm:t>
        <a:bodyPr/>
        <a:lstStyle/>
        <a:p>
          <a:r>
            <a:rPr lang="en-US" sz="2000" dirty="0"/>
            <a:t>Annual or monthly averages</a:t>
          </a:r>
        </a:p>
      </dgm:t>
    </dgm:pt>
    <dgm:pt modelId="{71E802F7-86C7-4766-9461-E5E9EF3CF77F}" type="parTrans" cxnId="{C79EEC53-0CF9-49DA-89EA-A0707ECEDFD9}">
      <dgm:prSet/>
      <dgm:spPr/>
      <dgm:t>
        <a:bodyPr/>
        <a:lstStyle/>
        <a:p>
          <a:endParaRPr lang="en-US"/>
        </a:p>
      </dgm:t>
    </dgm:pt>
    <dgm:pt modelId="{982CA02C-4E66-454D-8A83-1B5981D07901}" type="sibTrans" cxnId="{C79EEC53-0CF9-49DA-89EA-A0707ECEDFD9}">
      <dgm:prSet/>
      <dgm:spPr/>
      <dgm:t>
        <a:bodyPr/>
        <a:lstStyle/>
        <a:p>
          <a:endParaRPr lang="en-US"/>
        </a:p>
      </dgm:t>
    </dgm:pt>
    <dgm:pt modelId="{363374F3-299C-4039-8377-92AEC8D5C528}">
      <dgm:prSet phldrT="[Text]" custT="1"/>
      <dgm:spPr/>
      <dgm:t>
        <a:bodyPr/>
        <a:lstStyle/>
        <a:p>
          <a:r>
            <a:rPr lang="en-US" sz="2000" dirty="0"/>
            <a:t>Daily occurrences</a:t>
          </a:r>
        </a:p>
      </dgm:t>
    </dgm:pt>
    <dgm:pt modelId="{93B37DC3-907D-49E6-BD46-B31A639FFC6C}" type="parTrans" cxnId="{E4CB69D3-9DB2-40C5-9C5A-7463E1981918}">
      <dgm:prSet/>
      <dgm:spPr/>
      <dgm:t>
        <a:bodyPr/>
        <a:lstStyle/>
        <a:p>
          <a:endParaRPr lang="en-US"/>
        </a:p>
      </dgm:t>
    </dgm:pt>
    <dgm:pt modelId="{F070BA49-8892-4880-9169-19EFFEE85F00}" type="sibTrans" cxnId="{E4CB69D3-9DB2-40C5-9C5A-7463E1981918}">
      <dgm:prSet/>
      <dgm:spPr/>
      <dgm:t>
        <a:bodyPr/>
        <a:lstStyle/>
        <a:p>
          <a:endParaRPr lang="en-US"/>
        </a:p>
      </dgm:t>
    </dgm:pt>
    <dgm:pt modelId="{EC10A2D7-2236-435D-A6A6-BA2DF97BE22D}" type="pres">
      <dgm:prSet presAssocID="{7DFEB474-D601-4691-9905-CE9EFA0F8871}" presName="Name0" presStyleCnt="0">
        <dgm:presLayoutVars>
          <dgm:dir/>
          <dgm:animLvl val="lvl"/>
          <dgm:resizeHandles val="exact"/>
        </dgm:presLayoutVars>
      </dgm:prSet>
      <dgm:spPr/>
    </dgm:pt>
    <dgm:pt modelId="{AED6FD77-19C5-4C22-A0F5-90A91487ECDC}" type="pres">
      <dgm:prSet presAssocID="{D54A4558-9ACA-4C28-9EAF-CE6AB387C8CE}" presName="composite" presStyleCnt="0"/>
      <dgm:spPr/>
    </dgm:pt>
    <dgm:pt modelId="{755D4326-666E-4942-9D0F-5194E743F2AA}" type="pres">
      <dgm:prSet presAssocID="{D54A4558-9ACA-4C28-9EAF-CE6AB387C8C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49841E1-D3E2-4426-B0E8-98C88283D94B}" type="pres">
      <dgm:prSet presAssocID="{D54A4558-9ACA-4C28-9EAF-CE6AB387C8CE}" presName="desTx" presStyleLbl="alignAccFollowNode1" presStyleIdx="0" presStyleCnt="2">
        <dgm:presLayoutVars>
          <dgm:bulletEnabled val="1"/>
        </dgm:presLayoutVars>
      </dgm:prSet>
      <dgm:spPr/>
    </dgm:pt>
    <dgm:pt modelId="{0D8AF325-6417-48BF-899D-D619A1410AC8}" type="pres">
      <dgm:prSet presAssocID="{CCA3A47E-38CD-4667-AC6B-FD718C38AD16}" presName="space" presStyleCnt="0"/>
      <dgm:spPr/>
    </dgm:pt>
    <dgm:pt modelId="{0A27BD76-E6C5-4222-9081-BD373DD64CAE}" type="pres">
      <dgm:prSet presAssocID="{6B74AF49-ED02-40B5-9FF2-9619ADCE1F2D}" presName="composite" presStyleCnt="0"/>
      <dgm:spPr/>
    </dgm:pt>
    <dgm:pt modelId="{021E97A8-AAF9-4B9C-9AC8-0E39B548CF3C}" type="pres">
      <dgm:prSet presAssocID="{6B74AF49-ED02-40B5-9FF2-9619ADCE1F2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250B1CE-BE9F-4A94-A311-B784897500F7}" type="pres">
      <dgm:prSet presAssocID="{6B74AF49-ED02-40B5-9FF2-9619ADCE1F2D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EEBF803-04DC-4B41-B497-9F1F83A20C97}" type="presOf" srcId="{FEB6B9ED-FCC3-4A83-9748-8F725996DFA2}" destId="{049841E1-D3E2-4426-B0E8-98C88283D94B}" srcOrd="0" destOrd="0" presId="urn:microsoft.com/office/officeart/2005/8/layout/hList1"/>
    <dgm:cxn modelId="{F2E98917-17DD-4B40-ADB9-94100B531416}" srcId="{6B74AF49-ED02-40B5-9FF2-9619ADCE1F2D}" destId="{BE6C7AA6-1683-4EA3-B134-BA23545599C3}" srcOrd="0" destOrd="0" parTransId="{FF57F89A-E220-476F-A31B-1B68FAC18C25}" sibTransId="{41D6BCBF-FB06-4EC3-A198-D1571AB89638}"/>
    <dgm:cxn modelId="{64BAAC17-A05F-49DD-8203-09EF468E3860}" srcId="{D54A4558-9ACA-4C28-9EAF-CE6AB387C8CE}" destId="{FEB6B9ED-FCC3-4A83-9748-8F725996DFA2}" srcOrd="0" destOrd="0" parTransId="{C58E5C3F-1489-4224-9496-E87F858F0C15}" sibTransId="{F2EB8692-4B89-4A02-A3DD-BAA7A78DCE89}"/>
    <dgm:cxn modelId="{F63C9927-6C65-4F69-A119-A0E475CE8D6B}" type="presOf" srcId="{6B74AF49-ED02-40B5-9FF2-9619ADCE1F2D}" destId="{021E97A8-AAF9-4B9C-9AC8-0E39B548CF3C}" srcOrd="0" destOrd="0" presId="urn:microsoft.com/office/officeart/2005/8/layout/hList1"/>
    <dgm:cxn modelId="{2963C830-BD71-4A47-8B0B-AD0ECC9F1910}" type="presOf" srcId="{BE6C7AA6-1683-4EA3-B134-BA23545599C3}" destId="{0250B1CE-BE9F-4A94-A311-B784897500F7}" srcOrd="0" destOrd="0" presId="urn:microsoft.com/office/officeart/2005/8/layout/hList1"/>
    <dgm:cxn modelId="{09379136-A26C-4D0D-9AA4-1C168FB4E77A}" type="presOf" srcId="{7DFEB474-D601-4691-9905-CE9EFA0F8871}" destId="{EC10A2D7-2236-435D-A6A6-BA2DF97BE22D}" srcOrd="0" destOrd="0" presId="urn:microsoft.com/office/officeart/2005/8/layout/hList1"/>
    <dgm:cxn modelId="{007BF336-4BB7-4B30-9B04-38BC1F7B9EE8}" type="presOf" srcId="{363374F3-299C-4039-8377-92AEC8D5C528}" destId="{0250B1CE-BE9F-4A94-A311-B784897500F7}" srcOrd="0" destOrd="2" presId="urn:microsoft.com/office/officeart/2005/8/layout/hList1"/>
    <dgm:cxn modelId="{2E13615D-A7A6-490E-B673-CE879CFF3796}" srcId="{7DFEB474-D601-4691-9905-CE9EFA0F8871}" destId="{D54A4558-9ACA-4C28-9EAF-CE6AB387C8CE}" srcOrd="0" destOrd="0" parTransId="{0FBB40DE-45B6-4579-AB27-B423BCE52025}" sibTransId="{CCA3A47E-38CD-4667-AC6B-FD718C38AD16}"/>
    <dgm:cxn modelId="{EDA7A35D-8620-4072-A07E-11E4B9C23BD6}" srcId="{D54A4558-9ACA-4C28-9EAF-CE6AB387C8CE}" destId="{7001D1EA-837C-4D3C-B3ED-306D79307D6B}" srcOrd="1" destOrd="0" parTransId="{8586547A-E9B1-4A7F-9F47-6640AA1631C9}" sibTransId="{9DCDA98B-6AB6-41BA-A2AF-8C43D870219E}"/>
    <dgm:cxn modelId="{C79EEC53-0CF9-49DA-89EA-A0707ECEDFD9}" srcId="{D54A4558-9ACA-4C28-9EAF-CE6AB387C8CE}" destId="{D9D5AED4-7B0E-42F8-BB2A-9F238EF46DD6}" srcOrd="2" destOrd="0" parTransId="{71E802F7-86C7-4766-9461-E5E9EF3CF77F}" sibTransId="{982CA02C-4E66-454D-8A83-1B5981D07901}"/>
    <dgm:cxn modelId="{3FCA3183-0F02-424E-91C5-D88D963F24B4}" srcId="{6B74AF49-ED02-40B5-9FF2-9619ADCE1F2D}" destId="{57972F37-5D9A-4FA3-B162-C1A9FBBDF53B}" srcOrd="1" destOrd="0" parTransId="{8544BEA1-6F91-4767-9B7A-591D76DF974B}" sibTransId="{330BB813-BFA6-4075-A1F3-C238DCABC8F9}"/>
    <dgm:cxn modelId="{C95B27A1-38E0-4434-B7F9-CA9010B20F6A}" type="presOf" srcId="{57972F37-5D9A-4FA3-B162-C1A9FBBDF53B}" destId="{0250B1CE-BE9F-4A94-A311-B784897500F7}" srcOrd="0" destOrd="1" presId="urn:microsoft.com/office/officeart/2005/8/layout/hList1"/>
    <dgm:cxn modelId="{E5EA32A3-ED8A-4A6F-9778-037B8AD7CCDA}" type="presOf" srcId="{7001D1EA-837C-4D3C-B3ED-306D79307D6B}" destId="{049841E1-D3E2-4426-B0E8-98C88283D94B}" srcOrd="0" destOrd="1" presId="urn:microsoft.com/office/officeart/2005/8/layout/hList1"/>
    <dgm:cxn modelId="{7F1AA7AF-1F30-46E5-80B0-ED923405EE84}" srcId="{7DFEB474-D601-4691-9905-CE9EFA0F8871}" destId="{6B74AF49-ED02-40B5-9FF2-9619ADCE1F2D}" srcOrd="1" destOrd="0" parTransId="{47A10426-ED65-424B-89B8-5E05B9E30204}" sibTransId="{E5332ABC-3EE7-4B5B-989B-A84A2D85AE4E}"/>
    <dgm:cxn modelId="{A45FEDB3-77E6-4F63-99EB-14EF5DF313CD}" type="presOf" srcId="{D54A4558-9ACA-4C28-9EAF-CE6AB387C8CE}" destId="{755D4326-666E-4942-9D0F-5194E743F2AA}" srcOrd="0" destOrd="0" presId="urn:microsoft.com/office/officeart/2005/8/layout/hList1"/>
    <dgm:cxn modelId="{E4CB69D3-9DB2-40C5-9C5A-7463E1981918}" srcId="{6B74AF49-ED02-40B5-9FF2-9619ADCE1F2D}" destId="{363374F3-299C-4039-8377-92AEC8D5C528}" srcOrd="2" destOrd="0" parTransId="{93B37DC3-907D-49E6-BD46-B31A639FFC6C}" sibTransId="{F070BA49-8892-4880-9169-19EFFEE85F00}"/>
    <dgm:cxn modelId="{6B5192DA-2B0F-43AC-832B-B1B526D01DD5}" type="presOf" srcId="{D9D5AED4-7B0E-42F8-BB2A-9F238EF46DD6}" destId="{049841E1-D3E2-4426-B0E8-98C88283D94B}" srcOrd="0" destOrd="2" presId="urn:microsoft.com/office/officeart/2005/8/layout/hList1"/>
    <dgm:cxn modelId="{6BDFCC3C-641B-441F-9243-CA38CAB931E6}" type="presParOf" srcId="{EC10A2D7-2236-435D-A6A6-BA2DF97BE22D}" destId="{AED6FD77-19C5-4C22-A0F5-90A91487ECDC}" srcOrd="0" destOrd="0" presId="urn:microsoft.com/office/officeart/2005/8/layout/hList1"/>
    <dgm:cxn modelId="{E3932024-020F-4FB8-894C-8DE00B14C676}" type="presParOf" srcId="{AED6FD77-19C5-4C22-A0F5-90A91487ECDC}" destId="{755D4326-666E-4942-9D0F-5194E743F2AA}" srcOrd="0" destOrd="0" presId="urn:microsoft.com/office/officeart/2005/8/layout/hList1"/>
    <dgm:cxn modelId="{44981BB0-F6AA-4825-82E4-C42477E43700}" type="presParOf" srcId="{AED6FD77-19C5-4C22-A0F5-90A91487ECDC}" destId="{049841E1-D3E2-4426-B0E8-98C88283D94B}" srcOrd="1" destOrd="0" presId="urn:microsoft.com/office/officeart/2005/8/layout/hList1"/>
    <dgm:cxn modelId="{2B972264-4AC9-4897-8775-B8DAFD8D36F3}" type="presParOf" srcId="{EC10A2D7-2236-435D-A6A6-BA2DF97BE22D}" destId="{0D8AF325-6417-48BF-899D-D619A1410AC8}" srcOrd="1" destOrd="0" presId="urn:microsoft.com/office/officeart/2005/8/layout/hList1"/>
    <dgm:cxn modelId="{8092345F-F599-4306-9E87-608D3B3F6E8A}" type="presParOf" srcId="{EC10A2D7-2236-435D-A6A6-BA2DF97BE22D}" destId="{0A27BD76-E6C5-4222-9081-BD373DD64CAE}" srcOrd="2" destOrd="0" presId="urn:microsoft.com/office/officeart/2005/8/layout/hList1"/>
    <dgm:cxn modelId="{3913870D-9E75-4442-92C6-EA476CFAAB0B}" type="presParOf" srcId="{0A27BD76-E6C5-4222-9081-BD373DD64CAE}" destId="{021E97A8-AAF9-4B9C-9AC8-0E39B548CF3C}" srcOrd="0" destOrd="0" presId="urn:microsoft.com/office/officeart/2005/8/layout/hList1"/>
    <dgm:cxn modelId="{9E78DE7D-2A37-4DE5-8E1C-8A7BFB285E8E}" type="presParOf" srcId="{0A27BD76-E6C5-4222-9081-BD373DD64CAE}" destId="{0250B1CE-BE9F-4A94-A311-B784897500F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0CE2F5-35D9-472D-9FD2-4EEEF24DC7AC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9BDCB6A-18EC-4436-A12D-7781994D4929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aseline="0"/>
            <a:t>Chemical formula CO</a:t>
          </a:r>
          <a:r>
            <a:rPr lang="en-US" baseline="-25000"/>
            <a:t>2</a:t>
          </a:r>
          <a:endParaRPr lang="en-US"/>
        </a:p>
      </dgm:t>
    </dgm:pt>
    <dgm:pt modelId="{D19F2AD0-71A7-4E99-A683-C88E9CC8D74E}" type="parTrans" cxnId="{CCD4A22A-50B9-4138-A592-1281FC0902C7}">
      <dgm:prSet/>
      <dgm:spPr/>
      <dgm:t>
        <a:bodyPr/>
        <a:lstStyle/>
        <a:p>
          <a:endParaRPr lang="en-US"/>
        </a:p>
      </dgm:t>
    </dgm:pt>
    <dgm:pt modelId="{C828D9B3-9BE9-41DE-B74C-40013FCDB2A6}" type="sibTrans" cxnId="{CCD4A22A-50B9-4138-A592-1281FC0902C7}">
      <dgm:prSet/>
      <dgm:spPr/>
      <dgm:t>
        <a:bodyPr/>
        <a:lstStyle/>
        <a:p>
          <a:endParaRPr lang="en-US"/>
        </a:p>
      </dgm:t>
    </dgm:pt>
    <dgm:pt modelId="{8231E802-A5DD-45DF-9610-F92E36E88A5B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aseline="0">
              <a:solidFill>
                <a:srgbClr val="FFFF00"/>
              </a:solidFill>
            </a:rPr>
            <a:t>Primary focus of climate change mitigating action</a:t>
          </a:r>
          <a:endParaRPr lang="en-US">
            <a:solidFill>
              <a:srgbClr val="FFFF00"/>
            </a:solidFill>
          </a:endParaRPr>
        </a:p>
      </dgm:t>
    </dgm:pt>
    <dgm:pt modelId="{9B739C5C-6BDB-4D24-ABDD-EE505045506A}" type="parTrans" cxnId="{8B0BC784-45CC-420F-B0FC-612B15FCBBB4}">
      <dgm:prSet/>
      <dgm:spPr/>
      <dgm:t>
        <a:bodyPr/>
        <a:lstStyle/>
        <a:p>
          <a:endParaRPr lang="en-US"/>
        </a:p>
      </dgm:t>
    </dgm:pt>
    <dgm:pt modelId="{D0C10D4B-5F5E-4144-894B-0B278C12843E}" type="sibTrans" cxnId="{8B0BC784-45CC-420F-B0FC-612B15FCBBB4}">
      <dgm:prSet/>
      <dgm:spPr/>
      <dgm:t>
        <a:bodyPr/>
        <a:lstStyle/>
        <a:p>
          <a:endParaRPr lang="en-US"/>
        </a:p>
      </dgm:t>
    </dgm:pt>
    <dgm:pt modelId="{7E05B56C-1A48-4515-B3F0-A5DD5E4BEA70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aseline="0"/>
            <a:t>Byproduct of aerobic respiration and hydrocarbon combustion</a:t>
          </a:r>
          <a:endParaRPr lang="en-US"/>
        </a:p>
      </dgm:t>
    </dgm:pt>
    <dgm:pt modelId="{F69EBFE3-4C06-45B9-8E86-08E6178348A5}" type="parTrans" cxnId="{9005E062-5AA9-4B07-9CA3-159638A2D07E}">
      <dgm:prSet/>
      <dgm:spPr/>
      <dgm:t>
        <a:bodyPr/>
        <a:lstStyle/>
        <a:p>
          <a:endParaRPr lang="en-US"/>
        </a:p>
      </dgm:t>
    </dgm:pt>
    <dgm:pt modelId="{B189EBCD-3878-4CA2-A4BF-896A715F1878}" type="sibTrans" cxnId="{9005E062-5AA9-4B07-9CA3-159638A2D07E}">
      <dgm:prSet/>
      <dgm:spPr/>
      <dgm:t>
        <a:bodyPr/>
        <a:lstStyle/>
        <a:p>
          <a:endParaRPr lang="en-US"/>
        </a:p>
      </dgm:t>
    </dgm:pt>
    <dgm:pt modelId="{D5744BCF-0CD5-4AE9-863B-F15B5020E36C}">
      <dgm:prSet/>
      <dgm:spPr/>
      <dgm:t>
        <a:bodyPr/>
        <a:lstStyle/>
        <a:p>
          <a:r>
            <a:rPr lang="en-US" baseline="0" dirty="0"/>
            <a:t>Cellular Respiration: C</a:t>
          </a:r>
          <a:r>
            <a:rPr lang="en-US" baseline="-25000" dirty="0"/>
            <a:t>6</a:t>
          </a:r>
          <a:r>
            <a:rPr lang="en-US" baseline="0" dirty="0"/>
            <a:t>H</a:t>
          </a:r>
          <a:r>
            <a:rPr lang="en-US" baseline="-25000" dirty="0"/>
            <a:t>12</a:t>
          </a:r>
          <a:r>
            <a:rPr lang="en-US" baseline="0" dirty="0"/>
            <a:t>O</a:t>
          </a:r>
          <a:r>
            <a:rPr lang="en-US" baseline="-25000" dirty="0"/>
            <a:t>6</a:t>
          </a:r>
          <a:r>
            <a:rPr lang="en-US" baseline="0" dirty="0"/>
            <a:t> + 6 O</a:t>
          </a:r>
          <a:r>
            <a:rPr lang="en-US" baseline="-25000" dirty="0"/>
            <a:t>2</a:t>
          </a:r>
          <a:r>
            <a:rPr lang="en-US" baseline="0" dirty="0"/>
            <a:t> </a:t>
          </a:r>
          <a:r>
            <a:rPr lang="en-US" baseline="0" dirty="0">
              <a:sym typeface="Wingdings" panose="05000000000000000000" pitchFamily="2" charset="2"/>
            </a:rPr>
            <a:t></a:t>
          </a:r>
          <a:r>
            <a:rPr lang="en-US" baseline="0" dirty="0"/>
            <a:t> 6 CO</a:t>
          </a:r>
          <a:r>
            <a:rPr lang="en-US" baseline="-25000" dirty="0"/>
            <a:t>2</a:t>
          </a:r>
          <a:r>
            <a:rPr lang="en-US" baseline="0" dirty="0"/>
            <a:t> + 6 H</a:t>
          </a:r>
          <a:r>
            <a:rPr lang="en-US" baseline="-25000" dirty="0"/>
            <a:t>2</a:t>
          </a:r>
          <a:r>
            <a:rPr lang="en-US" baseline="0" dirty="0"/>
            <a:t>O</a:t>
          </a:r>
          <a:endParaRPr lang="en-US" dirty="0"/>
        </a:p>
      </dgm:t>
    </dgm:pt>
    <dgm:pt modelId="{AB94307B-F4F2-4940-8F14-8FD5D315EDA8}" type="parTrans" cxnId="{1C1326D0-3C28-414B-8F51-CF4F663550EA}">
      <dgm:prSet/>
      <dgm:spPr/>
      <dgm:t>
        <a:bodyPr/>
        <a:lstStyle/>
        <a:p>
          <a:endParaRPr lang="en-US"/>
        </a:p>
      </dgm:t>
    </dgm:pt>
    <dgm:pt modelId="{45225803-2BB8-40A8-A0CA-E7DF42FBAED3}" type="sibTrans" cxnId="{1C1326D0-3C28-414B-8F51-CF4F663550EA}">
      <dgm:prSet/>
      <dgm:spPr/>
      <dgm:t>
        <a:bodyPr/>
        <a:lstStyle/>
        <a:p>
          <a:endParaRPr lang="en-US"/>
        </a:p>
      </dgm:t>
    </dgm:pt>
    <dgm:pt modelId="{82C73C57-7301-4825-9D8C-7141F0B8FD44}">
      <dgm:prSet/>
      <dgm:spPr/>
      <dgm:t>
        <a:bodyPr/>
        <a:lstStyle/>
        <a:p>
          <a:r>
            <a:rPr lang="en-US" baseline="0" dirty="0"/>
            <a:t>Methane Combustion: CH</a:t>
          </a:r>
          <a:r>
            <a:rPr lang="en-US" baseline="-25000" dirty="0"/>
            <a:t>4</a:t>
          </a:r>
          <a:r>
            <a:rPr lang="en-US" baseline="0" dirty="0"/>
            <a:t> + 2 O</a:t>
          </a:r>
          <a:r>
            <a:rPr lang="en-US" baseline="-25000" dirty="0"/>
            <a:t>2</a:t>
          </a:r>
          <a:r>
            <a:rPr lang="en-US" baseline="0" dirty="0"/>
            <a:t> </a:t>
          </a:r>
          <a:r>
            <a:rPr lang="en-US" baseline="0" dirty="0">
              <a:sym typeface="Wingdings" panose="05000000000000000000" pitchFamily="2" charset="2"/>
            </a:rPr>
            <a:t></a:t>
          </a:r>
          <a:r>
            <a:rPr lang="en-US" baseline="0" dirty="0"/>
            <a:t> CO</a:t>
          </a:r>
          <a:r>
            <a:rPr lang="en-US" baseline="-25000" dirty="0"/>
            <a:t>2</a:t>
          </a:r>
          <a:r>
            <a:rPr lang="en-US" baseline="0" dirty="0"/>
            <a:t> + 2 H</a:t>
          </a:r>
          <a:r>
            <a:rPr lang="en-US" baseline="-25000" dirty="0"/>
            <a:t>2</a:t>
          </a:r>
          <a:r>
            <a:rPr lang="en-US" baseline="0" dirty="0"/>
            <a:t>O</a:t>
          </a:r>
          <a:endParaRPr lang="en-US" dirty="0"/>
        </a:p>
      </dgm:t>
    </dgm:pt>
    <dgm:pt modelId="{1C1F0848-0E7B-4CCA-928D-F2515CA78358}" type="parTrans" cxnId="{79BB0621-0952-4876-BE2C-BCC740D682C8}">
      <dgm:prSet/>
      <dgm:spPr/>
      <dgm:t>
        <a:bodyPr/>
        <a:lstStyle/>
        <a:p>
          <a:endParaRPr lang="en-US"/>
        </a:p>
      </dgm:t>
    </dgm:pt>
    <dgm:pt modelId="{14C5F152-EF0F-4564-8928-B5CD8793FAFA}" type="sibTrans" cxnId="{79BB0621-0952-4876-BE2C-BCC740D682C8}">
      <dgm:prSet/>
      <dgm:spPr/>
      <dgm:t>
        <a:bodyPr/>
        <a:lstStyle/>
        <a:p>
          <a:endParaRPr lang="en-US"/>
        </a:p>
      </dgm:t>
    </dgm:pt>
    <dgm:pt modelId="{6E603490-2BDE-4C66-9C0F-CE604BDD38FB}">
      <dgm:prSet/>
      <dgm:spPr/>
      <dgm:t>
        <a:bodyPr/>
        <a:lstStyle/>
        <a:p>
          <a:r>
            <a:rPr lang="en-US" baseline="0" dirty="0"/>
            <a:t>Octane Combustion: 2 C</a:t>
          </a:r>
          <a:r>
            <a:rPr lang="en-US" baseline="-25000" dirty="0"/>
            <a:t>8</a:t>
          </a:r>
          <a:r>
            <a:rPr lang="en-US" baseline="0" dirty="0"/>
            <a:t>H</a:t>
          </a:r>
          <a:r>
            <a:rPr lang="en-US" baseline="-25000" dirty="0"/>
            <a:t>18</a:t>
          </a:r>
          <a:r>
            <a:rPr lang="en-US" baseline="0" dirty="0"/>
            <a:t> + 25 O</a:t>
          </a:r>
          <a:r>
            <a:rPr lang="en-US" baseline="-25000" dirty="0"/>
            <a:t>2</a:t>
          </a:r>
          <a:r>
            <a:rPr lang="en-US" baseline="0" dirty="0"/>
            <a:t> </a:t>
          </a:r>
          <a:r>
            <a:rPr lang="en-US" baseline="0" dirty="0">
              <a:sym typeface="Wingdings" panose="05000000000000000000" pitchFamily="2" charset="2"/>
            </a:rPr>
            <a:t></a:t>
          </a:r>
          <a:r>
            <a:rPr lang="en-US" baseline="0" dirty="0"/>
            <a:t> 16 CO</a:t>
          </a:r>
          <a:r>
            <a:rPr lang="en-US" baseline="-25000" dirty="0"/>
            <a:t>2</a:t>
          </a:r>
          <a:r>
            <a:rPr lang="en-US" baseline="0" dirty="0"/>
            <a:t> + 18 H</a:t>
          </a:r>
          <a:r>
            <a:rPr lang="en-US" baseline="-25000" dirty="0"/>
            <a:t>2</a:t>
          </a:r>
          <a:r>
            <a:rPr lang="en-US" baseline="0" dirty="0"/>
            <a:t>O</a:t>
          </a:r>
          <a:endParaRPr lang="en-US" dirty="0"/>
        </a:p>
      </dgm:t>
    </dgm:pt>
    <dgm:pt modelId="{3617D407-A3BD-4ED3-A811-1D6BD2911091}" type="parTrans" cxnId="{4D642FC0-D2FD-41AC-A4A9-D39495FA35F4}">
      <dgm:prSet/>
      <dgm:spPr/>
      <dgm:t>
        <a:bodyPr/>
        <a:lstStyle/>
        <a:p>
          <a:endParaRPr lang="en-US"/>
        </a:p>
      </dgm:t>
    </dgm:pt>
    <dgm:pt modelId="{52887648-BB6A-4E02-A66D-F84065D4EA81}" type="sibTrans" cxnId="{4D642FC0-D2FD-41AC-A4A9-D39495FA35F4}">
      <dgm:prSet/>
      <dgm:spPr/>
      <dgm:t>
        <a:bodyPr/>
        <a:lstStyle/>
        <a:p>
          <a:endParaRPr lang="en-US"/>
        </a:p>
      </dgm:t>
    </dgm:pt>
    <dgm:pt modelId="{87CB630F-B883-4666-843C-4EF2BA02F3B6}">
      <dgm:prSet/>
      <dgm:spPr/>
      <dgm:t>
        <a:bodyPr/>
        <a:lstStyle/>
        <a:p>
          <a:r>
            <a:rPr lang="en-US" baseline="0" dirty="0"/>
            <a:t>Combustion of Tetradecane: 2 C</a:t>
          </a:r>
          <a:r>
            <a:rPr lang="en-US" baseline="-25000" dirty="0"/>
            <a:t>14</a:t>
          </a:r>
          <a:r>
            <a:rPr lang="en-US" baseline="0" dirty="0"/>
            <a:t>H</a:t>
          </a:r>
          <a:r>
            <a:rPr lang="en-US" baseline="-25000" dirty="0"/>
            <a:t>30</a:t>
          </a:r>
          <a:r>
            <a:rPr lang="en-US" baseline="0" dirty="0"/>
            <a:t> + 43 O</a:t>
          </a:r>
          <a:r>
            <a:rPr lang="en-US" baseline="-25000" dirty="0"/>
            <a:t>2</a:t>
          </a:r>
          <a:r>
            <a:rPr lang="en-US" baseline="0" dirty="0"/>
            <a:t> </a:t>
          </a:r>
          <a:r>
            <a:rPr lang="en-US" baseline="0" dirty="0">
              <a:sym typeface="Wingdings" panose="05000000000000000000" pitchFamily="2" charset="2"/>
            </a:rPr>
            <a:t></a:t>
          </a:r>
          <a:r>
            <a:rPr lang="en-US" baseline="0" dirty="0"/>
            <a:t> 28 CO</a:t>
          </a:r>
          <a:r>
            <a:rPr lang="en-US" baseline="-25000" dirty="0"/>
            <a:t>2</a:t>
          </a:r>
          <a:r>
            <a:rPr lang="en-US" baseline="0" dirty="0"/>
            <a:t> + 30 H</a:t>
          </a:r>
          <a:r>
            <a:rPr lang="en-US" baseline="-25000" dirty="0"/>
            <a:t>2</a:t>
          </a:r>
          <a:r>
            <a:rPr lang="en-US" baseline="0" dirty="0"/>
            <a:t>O</a:t>
          </a:r>
          <a:endParaRPr lang="en-US" dirty="0"/>
        </a:p>
      </dgm:t>
    </dgm:pt>
    <dgm:pt modelId="{1ADD2D50-DA2B-4586-AC6E-BC957E6AB9A6}" type="parTrans" cxnId="{5F4865CA-DC27-406C-B626-6F2DF7C46F4A}">
      <dgm:prSet/>
      <dgm:spPr/>
      <dgm:t>
        <a:bodyPr/>
        <a:lstStyle/>
        <a:p>
          <a:endParaRPr lang="en-US"/>
        </a:p>
      </dgm:t>
    </dgm:pt>
    <dgm:pt modelId="{3C7732B4-B001-4BED-B364-6D1D07DD39A4}" type="sibTrans" cxnId="{5F4865CA-DC27-406C-B626-6F2DF7C46F4A}">
      <dgm:prSet/>
      <dgm:spPr/>
      <dgm:t>
        <a:bodyPr/>
        <a:lstStyle/>
        <a:p>
          <a:endParaRPr lang="en-US"/>
        </a:p>
      </dgm:t>
    </dgm:pt>
    <dgm:pt modelId="{3E090276-D95B-44C1-A4FF-3E4C41E7AAF9}" type="pres">
      <dgm:prSet presAssocID="{7B0CE2F5-35D9-472D-9FD2-4EEEF24DC7AC}" presName="linear" presStyleCnt="0">
        <dgm:presLayoutVars>
          <dgm:animLvl val="lvl"/>
          <dgm:resizeHandles val="exact"/>
        </dgm:presLayoutVars>
      </dgm:prSet>
      <dgm:spPr/>
    </dgm:pt>
    <dgm:pt modelId="{1DD65CDD-7350-423D-A205-B05BAC93602F}" type="pres">
      <dgm:prSet presAssocID="{19BDCB6A-18EC-4436-A12D-7781994D4929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CA749CB-0524-4892-8B7C-5881A5E1ED51}" type="pres">
      <dgm:prSet presAssocID="{C828D9B3-9BE9-41DE-B74C-40013FCDB2A6}" presName="spacer" presStyleCnt="0"/>
      <dgm:spPr/>
    </dgm:pt>
    <dgm:pt modelId="{850D3B8D-CD83-406A-BB7B-1080127F13F0}" type="pres">
      <dgm:prSet presAssocID="{8231E802-A5DD-45DF-9610-F92E36E88A5B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D927B7CB-C600-4192-A457-D13565040E13}" type="pres">
      <dgm:prSet presAssocID="{D0C10D4B-5F5E-4144-894B-0B278C12843E}" presName="spacer" presStyleCnt="0"/>
      <dgm:spPr/>
    </dgm:pt>
    <dgm:pt modelId="{8FBFC98B-6E23-48D0-9F1A-1E75D9C94C7E}" type="pres">
      <dgm:prSet presAssocID="{7E05B56C-1A48-4515-B3F0-A5DD5E4BEA7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93D588A-DD9B-4C00-9B8F-737B00CF4EE4}" type="pres">
      <dgm:prSet presAssocID="{B189EBCD-3878-4CA2-A4BF-896A715F1878}" presName="spacer" presStyleCnt="0"/>
      <dgm:spPr/>
    </dgm:pt>
    <dgm:pt modelId="{5D2C772E-7F16-484D-9CF3-A3F04B7FE767}" type="pres">
      <dgm:prSet presAssocID="{D5744BCF-0CD5-4AE9-863B-F15B5020E36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167F9B7A-4AC3-4587-A384-78BA89AE7E1E}" type="pres">
      <dgm:prSet presAssocID="{45225803-2BB8-40A8-A0CA-E7DF42FBAED3}" presName="spacer" presStyleCnt="0"/>
      <dgm:spPr/>
    </dgm:pt>
    <dgm:pt modelId="{42310C42-7F67-488B-B666-60EC1105B1F2}" type="pres">
      <dgm:prSet presAssocID="{82C73C57-7301-4825-9D8C-7141F0B8FD44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5268938-185B-4104-B251-74925AAF8508}" type="pres">
      <dgm:prSet presAssocID="{14C5F152-EF0F-4564-8928-B5CD8793FAFA}" presName="spacer" presStyleCnt="0"/>
      <dgm:spPr/>
    </dgm:pt>
    <dgm:pt modelId="{069CE5D0-0CAB-401B-8F16-5018BAD6403F}" type="pres">
      <dgm:prSet presAssocID="{6E603490-2BDE-4C66-9C0F-CE604BDD38F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2D9755F-1379-4779-8F9D-466461C4D7A6}" type="pres">
      <dgm:prSet presAssocID="{52887648-BB6A-4E02-A66D-F84065D4EA81}" presName="spacer" presStyleCnt="0"/>
      <dgm:spPr/>
    </dgm:pt>
    <dgm:pt modelId="{774C8E45-C3EB-4DB4-B9B1-6C537BF8D523}" type="pres">
      <dgm:prSet presAssocID="{87CB630F-B883-4666-843C-4EF2BA02F3B6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4A2D5D00-28C8-418A-A80B-4C7AAD651EFE}" type="presOf" srcId="{D5744BCF-0CD5-4AE9-863B-F15B5020E36C}" destId="{5D2C772E-7F16-484D-9CF3-A3F04B7FE767}" srcOrd="0" destOrd="0" presId="urn:microsoft.com/office/officeart/2005/8/layout/vList2"/>
    <dgm:cxn modelId="{79BB0621-0952-4876-BE2C-BCC740D682C8}" srcId="{7B0CE2F5-35D9-472D-9FD2-4EEEF24DC7AC}" destId="{82C73C57-7301-4825-9D8C-7141F0B8FD44}" srcOrd="4" destOrd="0" parTransId="{1C1F0848-0E7B-4CCA-928D-F2515CA78358}" sibTransId="{14C5F152-EF0F-4564-8928-B5CD8793FAFA}"/>
    <dgm:cxn modelId="{CCD4A22A-50B9-4138-A592-1281FC0902C7}" srcId="{7B0CE2F5-35D9-472D-9FD2-4EEEF24DC7AC}" destId="{19BDCB6A-18EC-4436-A12D-7781994D4929}" srcOrd="0" destOrd="0" parTransId="{D19F2AD0-71A7-4E99-A683-C88E9CC8D74E}" sibTransId="{C828D9B3-9BE9-41DE-B74C-40013FCDB2A6}"/>
    <dgm:cxn modelId="{DC43252B-1471-4BCA-A7A6-4F7611C6F68E}" type="presOf" srcId="{82C73C57-7301-4825-9D8C-7141F0B8FD44}" destId="{42310C42-7F67-488B-B666-60EC1105B1F2}" srcOrd="0" destOrd="0" presId="urn:microsoft.com/office/officeart/2005/8/layout/vList2"/>
    <dgm:cxn modelId="{6B377036-E29B-4BCD-8C2A-B8618ECFE019}" type="presOf" srcId="{8231E802-A5DD-45DF-9610-F92E36E88A5B}" destId="{850D3B8D-CD83-406A-BB7B-1080127F13F0}" srcOrd="0" destOrd="0" presId="urn:microsoft.com/office/officeart/2005/8/layout/vList2"/>
    <dgm:cxn modelId="{BF71543D-6F1E-4619-964B-67008F7B432B}" type="presOf" srcId="{7E05B56C-1A48-4515-B3F0-A5DD5E4BEA70}" destId="{8FBFC98B-6E23-48D0-9F1A-1E75D9C94C7E}" srcOrd="0" destOrd="0" presId="urn:microsoft.com/office/officeart/2005/8/layout/vList2"/>
    <dgm:cxn modelId="{9005E062-5AA9-4B07-9CA3-159638A2D07E}" srcId="{7B0CE2F5-35D9-472D-9FD2-4EEEF24DC7AC}" destId="{7E05B56C-1A48-4515-B3F0-A5DD5E4BEA70}" srcOrd="2" destOrd="0" parTransId="{F69EBFE3-4C06-45B9-8E86-08E6178348A5}" sibTransId="{B189EBCD-3878-4CA2-A4BF-896A715F1878}"/>
    <dgm:cxn modelId="{480F5946-AA0F-4A8F-83ED-ABC24FC82921}" type="presOf" srcId="{19BDCB6A-18EC-4436-A12D-7781994D4929}" destId="{1DD65CDD-7350-423D-A205-B05BAC93602F}" srcOrd="0" destOrd="0" presId="urn:microsoft.com/office/officeart/2005/8/layout/vList2"/>
    <dgm:cxn modelId="{8F468F78-617E-430C-AE1F-11954DFF9D12}" type="presOf" srcId="{6E603490-2BDE-4C66-9C0F-CE604BDD38FB}" destId="{069CE5D0-0CAB-401B-8F16-5018BAD6403F}" srcOrd="0" destOrd="0" presId="urn:microsoft.com/office/officeart/2005/8/layout/vList2"/>
    <dgm:cxn modelId="{8B0BC784-45CC-420F-B0FC-612B15FCBBB4}" srcId="{7B0CE2F5-35D9-472D-9FD2-4EEEF24DC7AC}" destId="{8231E802-A5DD-45DF-9610-F92E36E88A5B}" srcOrd="1" destOrd="0" parTransId="{9B739C5C-6BDB-4D24-ABDD-EE505045506A}" sibTransId="{D0C10D4B-5F5E-4144-894B-0B278C12843E}"/>
    <dgm:cxn modelId="{4D642FC0-D2FD-41AC-A4A9-D39495FA35F4}" srcId="{7B0CE2F5-35D9-472D-9FD2-4EEEF24DC7AC}" destId="{6E603490-2BDE-4C66-9C0F-CE604BDD38FB}" srcOrd="5" destOrd="0" parTransId="{3617D407-A3BD-4ED3-A811-1D6BD2911091}" sibTransId="{52887648-BB6A-4E02-A66D-F84065D4EA81}"/>
    <dgm:cxn modelId="{B2A248C4-E9A1-4767-A2D6-2B94DBE858B2}" type="presOf" srcId="{87CB630F-B883-4666-843C-4EF2BA02F3B6}" destId="{774C8E45-C3EB-4DB4-B9B1-6C537BF8D523}" srcOrd="0" destOrd="0" presId="urn:microsoft.com/office/officeart/2005/8/layout/vList2"/>
    <dgm:cxn modelId="{5F4865CA-DC27-406C-B626-6F2DF7C46F4A}" srcId="{7B0CE2F5-35D9-472D-9FD2-4EEEF24DC7AC}" destId="{87CB630F-B883-4666-843C-4EF2BA02F3B6}" srcOrd="6" destOrd="0" parTransId="{1ADD2D50-DA2B-4586-AC6E-BC957E6AB9A6}" sibTransId="{3C7732B4-B001-4BED-B364-6D1D07DD39A4}"/>
    <dgm:cxn modelId="{1C1326D0-3C28-414B-8F51-CF4F663550EA}" srcId="{7B0CE2F5-35D9-472D-9FD2-4EEEF24DC7AC}" destId="{D5744BCF-0CD5-4AE9-863B-F15B5020E36C}" srcOrd="3" destOrd="0" parTransId="{AB94307B-F4F2-4940-8F14-8FD5D315EDA8}" sibTransId="{45225803-2BB8-40A8-A0CA-E7DF42FBAED3}"/>
    <dgm:cxn modelId="{959188DB-6C07-4C95-98E4-02062BB883EE}" type="presOf" srcId="{7B0CE2F5-35D9-472D-9FD2-4EEEF24DC7AC}" destId="{3E090276-D95B-44C1-A4FF-3E4C41E7AAF9}" srcOrd="0" destOrd="0" presId="urn:microsoft.com/office/officeart/2005/8/layout/vList2"/>
    <dgm:cxn modelId="{63A84CFE-D6DC-4AFF-9ED8-01BEC00F2FE4}" type="presParOf" srcId="{3E090276-D95B-44C1-A4FF-3E4C41E7AAF9}" destId="{1DD65CDD-7350-423D-A205-B05BAC93602F}" srcOrd="0" destOrd="0" presId="urn:microsoft.com/office/officeart/2005/8/layout/vList2"/>
    <dgm:cxn modelId="{FEB1F7C9-5CB7-4E87-BE89-99BB0E492E0F}" type="presParOf" srcId="{3E090276-D95B-44C1-A4FF-3E4C41E7AAF9}" destId="{6CA749CB-0524-4892-8B7C-5881A5E1ED51}" srcOrd="1" destOrd="0" presId="urn:microsoft.com/office/officeart/2005/8/layout/vList2"/>
    <dgm:cxn modelId="{6BF01768-E99F-471D-9C97-3A4B0BE9B0B4}" type="presParOf" srcId="{3E090276-D95B-44C1-A4FF-3E4C41E7AAF9}" destId="{850D3B8D-CD83-406A-BB7B-1080127F13F0}" srcOrd="2" destOrd="0" presId="urn:microsoft.com/office/officeart/2005/8/layout/vList2"/>
    <dgm:cxn modelId="{18701B40-D2F2-4075-8C6F-CACDE4AF8538}" type="presParOf" srcId="{3E090276-D95B-44C1-A4FF-3E4C41E7AAF9}" destId="{D927B7CB-C600-4192-A457-D13565040E13}" srcOrd="3" destOrd="0" presId="urn:microsoft.com/office/officeart/2005/8/layout/vList2"/>
    <dgm:cxn modelId="{F5B5C1CA-AC96-4007-A89A-795162513E63}" type="presParOf" srcId="{3E090276-D95B-44C1-A4FF-3E4C41E7AAF9}" destId="{8FBFC98B-6E23-48D0-9F1A-1E75D9C94C7E}" srcOrd="4" destOrd="0" presId="urn:microsoft.com/office/officeart/2005/8/layout/vList2"/>
    <dgm:cxn modelId="{F8DBB501-BCA4-41E7-B40C-CCA93881B495}" type="presParOf" srcId="{3E090276-D95B-44C1-A4FF-3E4C41E7AAF9}" destId="{993D588A-DD9B-4C00-9B8F-737B00CF4EE4}" srcOrd="5" destOrd="0" presId="urn:microsoft.com/office/officeart/2005/8/layout/vList2"/>
    <dgm:cxn modelId="{8AA4FF4D-366A-419A-AC8E-8874718506AF}" type="presParOf" srcId="{3E090276-D95B-44C1-A4FF-3E4C41E7AAF9}" destId="{5D2C772E-7F16-484D-9CF3-A3F04B7FE767}" srcOrd="6" destOrd="0" presId="urn:microsoft.com/office/officeart/2005/8/layout/vList2"/>
    <dgm:cxn modelId="{2EBC7FD1-58E9-444D-B844-082EBC996586}" type="presParOf" srcId="{3E090276-D95B-44C1-A4FF-3E4C41E7AAF9}" destId="{167F9B7A-4AC3-4587-A384-78BA89AE7E1E}" srcOrd="7" destOrd="0" presId="urn:microsoft.com/office/officeart/2005/8/layout/vList2"/>
    <dgm:cxn modelId="{0D911389-5BF0-45FD-B790-A902CCD3924D}" type="presParOf" srcId="{3E090276-D95B-44C1-A4FF-3E4C41E7AAF9}" destId="{42310C42-7F67-488B-B666-60EC1105B1F2}" srcOrd="8" destOrd="0" presId="urn:microsoft.com/office/officeart/2005/8/layout/vList2"/>
    <dgm:cxn modelId="{B43C6DD5-832C-4509-887B-2A1F5290EAE7}" type="presParOf" srcId="{3E090276-D95B-44C1-A4FF-3E4C41E7AAF9}" destId="{55268938-185B-4104-B251-74925AAF8508}" srcOrd="9" destOrd="0" presId="urn:microsoft.com/office/officeart/2005/8/layout/vList2"/>
    <dgm:cxn modelId="{CDA77A1B-9FAB-470A-8D05-8DF66ABC1741}" type="presParOf" srcId="{3E090276-D95B-44C1-A4FF-3E4C41E7AAF9}" destId="{069CE5D0-0CAB-401B-8F16-5018BAD6403F}" srcOrd="10" destOrd="0" presId="urn:microsoft.com/office/officeart/2005/8/layout/vList2"/>
    <dgm:cxn modelId="{A25BFFC7-8D0E-4D33-BC1F-C51184FC6570}" type="presParOf" srcId="{3E090276-D95B-44C1-A4FF-3E4C41E7AAF9}" destId="{F2D9755F-1379-4779-8F9D-466461C4D7A6}" srcOrd="11" destOrd="0" presId="urn:microsoft.com/office/officeart/2005/8/layout/vList2"/>
    <dgm:cxn modelId="{10801C8C-6524-4970-8D82-84EFF9ED4350}" type="presParOf" srcId="{3E090276-D95B-44C1-A4FF-3E4C41E7AAF9}" destId="{774C8E45-C3EB-4DB4-B9B1-6C537BF8D52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77DF2-835A-47BD-8AD5-80296E95FDA3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09942-8911-49DE-997B-79A7D1E00175}">
      <dsp:nvSpPr>
        <dsp:cNvPr id="0" name=""/>
        <dsp:cNvSpPr/>
      </dsp:nvSpPr>
      <dsp:spPr>
        <a:xfrm>
          <a:off x="0" y="2124"/>
          <a:ext cx="210312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baseline="0" dirty="0"/>
            <a:t>High in energy density</a:t>
          </a:r>
          <a:endParaRPr lang="en-US" sz="2900" kern="1200" dirty="0"/>
        </a:p>
      </dsp:txBody>
      <dsp:txXfrm>
        <a:off x="0" y="2124"/>
        <a:ext cx="2103120" cy="1449029"/>
      </dsp:txXfrm>
    </dsp:sp>
    <dsp:sp modelId="{C971691B-FCA8-4092-94A2-B72919CEF033}">
      <dsp:nvSpPr>
        <dsp:cNvPr id="0" name=""/>
        <dsp:cNvSpPr/>
      </dsp:nvSpPr>
      <dsp:spPr>
        <a:xfrm>
          <a:off x="2260854" y="35803"/>
          <a:ext cx="8254746" cy="673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Amount of energy per unit volume</a:t>
          </a:r>
        </a:p>
      </dsp:txBody>
      <dsp:txXfrm>
        <a:off x="2260854" y="35803"/>
        <a:ext cx="8254746" cy="673572"/>
      </dsp:txXfrm>
    </dsp:sp>
    <dsp:sp modelId="{6E9CB266-B79B-4816-8DEC-3B4FD3EA35FE}">
      <dsp:nvSpPr>
        <dsp:cNvPr id="0" name=""/>
        <dsp:cNvSpPr/>
      </dsp:nvSpPr>
      <dsp:spPr>
        <a:xfrm>
          <a:off x="2103120" y="709375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70307-6B82-4BC5-85EF-9B7FA709191E}">
      <dsp:nvSpPr>
        <dsp:cNvPr id="0" name=""/>
        <dsp:cNvSpPr/>
      </dsp:nvSpPr>
      <dsp:spPr>
        <a:xfrm>
          <a:off x="2260854" y="743054"/>
          <a:ext cx="8254746" cy="673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Second highest after uranium</a:t>
          </a:r>
        </a:p>
      </dsp:txBody>
      <dsp:txXfrm>
        <a:off x="2260854" y="743054"/>
        <a:ext cx="8254746" cy="673572"/>
      </dsp:txXfrm>
    </dsp:sp>
    <dsp:sp modelId="{77B78804-37E5-4591-A89B-1C2E16267364}">
      <dsp:nvSpPr>
        <dsp:cNvPr id="0" name=""/>
        <dsp:cNvSpPr/>
      </dsp:nvSpPr>
      <dsp:spPr>
        <a:xfrm>
          <a:off x="2103120" y="1416626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14C654-DD6D-4AE0-A52A-2C6B3717DB40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22EDD-077F-45A6-B595-DFB6E4AAAE3E}">
      <dsp:nvSpPr>
        <dsp:cNvPr id="0" name=""/>
        <dsp:cNvSpPr/>
      </dsp:nvSpPr>
      <dsp:spPr>
        <a:xfrm>
          <a:off x="0" y="1451154"/>
          <a:ext cx="210312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baseline="0" dirty="0"/>
            <a:t>Relatively easy to…</a:t>
          </a:r>
          <a:endParaRPr lang="en-US" sz="2900" kern="1200" dirty="0"/>
        </a:p>
      </dsp:txBody>
      <dsp:txXfrm>
        <a:off x="0" y="1451154"/>
        <a:ext cx="2103120" cy="1449029"/>
      </dsp:txXfrm>
    </dsp:sp>
    <dsp:sp modelId="{5FCDD617-B5B8-48E6-A35A-380AA85F0EEF}">
      <dsp:nvSpPr>
        <dsp:cNvPr id="0" name=""/>
        <dsp:cNvSpPr/>
      </dsp:nvSpPr>
      <dsp:spPr>
        <a:xfrm>
          <a:off x="2260854" y="1473795"/>
          <a:ext cx="8254746" cy="452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find</a:t>
          </a:r>
          <a:endParaRPr lang="en-US" sz="2000" kern="1200" dirty="0"/>
        </a:p>
      </dsp:txBody>
      <dsp:txXfrm>
        <a:off x="2260854" y="1473795"/>
        <a:ext cx="8254746" cy="452821"/>
      </dsp:txXfrm>
    </dsp:sp>
    <dsp:sp modelId="{9E28F414-87DF-4316-A9A4-70DF0D9A6E9A}">
      <dsp:nvSpPr>
        <dsp:cNvPr id="0" name=""/>
        <dsp:cNvSpPr/>
      </dsp:nvSpPr>
      <dsp:spPr>
        <a:xfrm>
          <a:off x="2103120" y="1926617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511AF-06DB-491E-A25A-4A7747CDB0F0}">
      <dsp:nvSpPr>
        <dsp:cNvPr id="0" name=""/>
        <dsp:cNvSpPr/>
      </dsp:nvSpPr>
      <dsp:spPr>
        <a:xfrm>
          <a:off x="2260854" y="1949258"/>
          <a:ext cx="8254746" cy="452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extract</a:t>
          </a:r>
          <a:endParaRPr lang="en-US" sz="2000" kern="1200" dirty="0"/>
        </a:p>
      </dsp:txBody>
      <dsp:txXfrm>
        <a:off x="2260854" y="1949258"/>
        <a:ext cx="8254746" cy="452821"/>
      </dsp:txXfrm>
    </dsp:sp>
    <dsp:sp modelId="{5320C0E3-16ED-46CF-9B4E-CFC0CA4E8129}">
      <dsp:nvSpPr>
        <dsp:cNvPr id="0" name=""/>
        <dsp:cNvSpPr/>
      </dsp:nvSpPr>
      <dsp:spPr>
        <a:xfrm>
          <a:off x="2103120" y="2402079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55079-0CDD-4105-8184-93967414F4BF}">
      <dsp:nvSpPr>
        <dsp:cNvPr id="0" name=""/>
        <dsp:cNvSpPr/>
      </dsp:nvSpPr>
      <dsp:spPr>
        <a:xfrm>
          <a:off x="2260854" y="2424720"/>
          <a:ext cx="8254746" cy="452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transport</a:t>
          </a:r>
          <a:endParaRPr lang="en-US" sz="2000" kern="1200" dirty="0"/>
        </a:p>
      </dsp:txBody>
      <dsp:txXfrm>
        <a:off x="2260854" y="2424720"/>
        <a:ext cx="8254746" cy="452821"/>
      </dsp:txXfrm>
    </dsp:sp>
    <dsp:sp modelId="{D87B1011-C19E-4965-9080-A05912EDA803}">
      <dsp:nvSpPr>
        <dsp:cNvPr id="0" name=""/>
        <dsp:cNvSpPr/>
      </dsp:nvSpPr>
      <dsp:spPr>
        <a:xfrm>
          <a:off x="2103120" y="2877542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0B18B-11CF-4B88-B161-BB9149A65A43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BE579-85DA-49DC-86B9-1E159FB7A76E}">
      <dsp:nvSpPr>
        <dsp:cNvPr id="0" name=""/>
        <dsp:cNvSpPr/>
      </dsp:nvSpPr>
      <dsp:spPr>
        <a:xfrm>
          <a:off x="0" y="2900183"/>
          <a:ext cx="210312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Each has a high point</a:t>
          </a:r>
        </a:p>
      </dsp:txBody>
      <dsp:txXfrm>
        <a:off x="0" y="2900183"/>
        <a:ext cx="2103120" cy="1449029"/>
      </dsp:txXfrm>
    </dsp:sp>
    <dsp:sp modelId="{DF0298BA-9436-4D3B-AF05-A71E7DDE0DE1}">
      <dsp:nvSpPr>
        <dsp:cNvPr id="0" name=""/>
        <dsp:cNvSpPr/>
      </dsp:nvSpPr>
      <dsp:spPr>
        <a:xfrm>
          <a:off x="2260854" y="2922824"/>
          <a:ext cx="8254746" cy="452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Petroleum is a rich mixture of useful compounds</a:t>
          </a:r>
          <a:endParaRPr lang="en-US" sz="2000" kern="1200" dirty="0"/>
        </a:p>
      </dsp:txBody>
      <dsp:txXfrm>
        <a:off x="2260854" y="2922824"/>
        <a:ext cx="8254746" cy="452821"/>
      </dsp:txXfrm>
    </dsp:sp>
    <dsp:sp modelId="{1ED83BD3-40F3-41CB-989D-1F2756381CFF}">
      <dsp:nvSpPr>
        <dsp:cNvPr id="0" name=""/>
        <dsp:cNvSpPr/>
      </dsp:nvSpPr>
      <dsp:spPr>
        <a:xfrm>
          <a:off x="2103120" y="3375646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FB2F3-800A-4EB1-90EA-9702F1A6DEF0}">
      <dsp:nvSpPr>
        <dsp:cNvPr id="0" name=""/>
        <dsp:cNvSpPr/>
      </dsp:nvSpPr>
      <dsp:spPr>
        <a:xfrm>
          <a:off x="2260854" y="3398287"/>
          <a:ext cx="8254746" cy="452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Coal is the most plentiful energy source in the US</a:t>
          </a:r>
          <a:endParaRPr lang="en-US" sz="2000" kern="1200" dirty="0"/>
        </a:p>
      </dsp:txBody>
      <dsp:txXfrm>
        <a:off x="2260854" y="3398287"/>
        <a:ext cx="8254746" cy="452821"/>
      </dsp:txXfrm>
    </dsp:sp>
    <dsp:sp modelId="{FBA3E8FC-F6E6-4C90-AA24-4769B3A55EA8}">
      <dsp:nvSpPr>
        <dsp:cNvPr id="0" name=""/>
        <dsp:cNvSpPr/>
      </dsp:nvSpPr>
      <dsp:spPr>
        <a:xfrm>
          <a:off x="2103120" y="3851109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EACD50-088D-497E-A5A8-70F7AD600B24}">
      <dsp:nvSpPr>
        <dsp:cNvPr id="0" name=""/>
        <dsp:cNvSpPr/>
      </dsp:nvSpPr>
      <dsp:spPr>
        <a:xfrm>
          <a:off x="2260854" y="3873750"/>
          <a:ext cx="8254746" cy="452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Natural gas is very clean-burning; almost no sulfur or other contaminants</a:t>
          </a:r>
          <a:endParaRPr lang="en-US" sz="2000" kern="1200" dirty="0"/>
        </a:p>
      </dsp:txBody>
      <dsp:txXfrm>
        <a:off x="2260854" y="3873750"/>
        <a:ext cx="8254746" cy="452821"/>
      </dsp:txXfrm>
    </dsp:sp>
    <dsp:sp modelId="{476A07C7-1673-463D-960F-2516CB627335}">
      <dsp:nvSpPr>
        <dsp:cNvPr id="0" name=""/>
        <dsp:cNvSpPr/>
      </dsp:nvSpPr>
      <dsp:spPr>
        <a:xfrm>
          <a:off x="2103120" y="4326572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544D6-75BD-4461-84E9-486F66042CB4}">
      <dsp:nvSpPr>
        <dsp:cNvPr id="0" name=""/>
        <dsp:cNvSpPr/>
      </dsp:nvSpPr>
      <dsp:spPr>
        <a:xfrm>
          <a:off x="0" y="411637"/>
          <a:ext cx="439830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17F20-D08A-4D44-89E9-589DB2A5B8ED}">
      <dsp:nvSpPr>
        <dsp:cNvPr id="0" name=""/>
        <dsp:cNvSpPr/>
      </dsp:nvSpPr>
      <dsp:spPr>
        <a:xfrm>
          <a:off x="219915" y="42637"/>
          <a:ext cx="3078811" cy="73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372" tIns="0" rIns="11637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/>
            <a:t>Black, satiny-looking solid</a:t>
          </a:r>
          <a:endParaRPr lang="en-US" sz="1600" kern="1200"/>
        </a:p>
      </dsp:txBody>
      <dsp:txXfrm>
        <a:off x="255941" y="78663"/>
        <a:ext cx="3006759" cy="665948"/>
      </dsp:txXfrm>
    </dsp:sp>
    <dsp:sp modelId="{20CA650D-B3B1-49EA-BD89-C270AE54B5FE}">
      <dsp:nvSpPr>
        <dsp:cNvPr id="0" name=""/>
        <dsp:cNvSpPr/>
      </dsp:nvSpPr>
      <dsp:spPr>
        <a:xfrm>
          <a:off x="0" y="1545637"/>
          <a:ext cx="439830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599343"/>
              <a:satOff val="-24632"/>
              <a:lumOff val="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AA433-4D2D-49CD-BFF7-7E0417860130}">
      <dsp:nvSpPr>
        <dsp:cNvPr id="0" name=""/>
        <dsp:cNvSpPr/>
      </dsp:nvSpPr>
      <dsp:spPr>
        <a:xfrm>
          <a:off x="219915" y="1176637"/>
          <a:ext cx="3078811" cy="738000"/>
        </a:xfrm>
        <a:prstGeom prst="roundRect">
          <a:avLst/>
        </a:prstGeom>
        <a:solidFill>
          <a:schemeClr val="accent4">
            <a:hueOff val="-599343"/>
            <a:satOff val="-24632"/>
            <a:lumOff val="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372" tIns="0" rIns="11637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/>
            <a:t>Removed by mining</a:t>
          </a:r>
          <a:endParaRPr lang="en-US" sz="1600" kern="1200"/>
        </a:p>
      </dsp:txBody>
      <dsp:txXfrm>
        <a:off x="255941" y="1212663"/>
        <a:ext cx="3006759" cy="665948"/>
      </dsp:txXfrm>
    </dsp:sp>
    <dsp:sp modelId="{A9C6BA80-451E-48F0-9D9B-EDCC1B09B558}">
      <dsp:nvSpPr>
        <dsp:cNvPr id="0" name=""/>
        <dsp:cNvSpPr/>
      </dsp:nvSpPr>
      <dsp:spPr>
        <a:xfrm>
          <a:off x="0" y="2679637"/>
          <a:ext cx="439830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198686"/>
              <a:satOff val="-49264"/>
              <a:lumOff val="141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96970-C658-48E0-A902-E3AD74F15E20}">
      <dsp:nvSpPr>
        <dsp:cNvPr id="0" name=""/>
        <dsp:cNvSpPr/>
      </dsp:nvSpPr>
      <dsp:spPr>
        <a:xfrm>
          <a:off x="219915" y="2310637"/>
          <a:ext cx="3078811" cy="738000"/>
        </a:xfrm>
        <a:prstGeom prst="roundRect">
          <a:avLst/>
        </a:prstGeom>
        <a:solidFill>
          <a:schemeClr val="accent4">
            <a:hueOff val="-1198686"/>
            <a:satOff val="-49264"/>
            <a:lumOff val="14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372" tIns="0" rIns="11637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/>
            <a:t>Without coal, the Industrial Revolution might not have happened as and when it did</a:t>
          </a:r>
          <a:endParaRPr lang="en-US" sz="1600" kern="1200"/>
        </a:p>
      </dsp:txBody>
      <dsp:txXfrm>
        <a:off x="255941" y="2346663"/>
        <a:ext cx="3006759" cy="665948"/>
      </dsp:txXfrm>
    </dsp:sp>
    <dsp:sp modelId="{2917DE76-7BE4-4234-8544-EC050BBD346D}">
      <dsp:nvSpPr>
        <dsp:cNvPr id="0" name=""/>
        <dsp:cNvSpPr/>
      </dsp:nvSpPr>
      <dsp:spPr>
        <a:xfrm>
          <a:off x="0" y="3813637"/>
          <a:ext cx="439830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798029"/>
              <a:satOff val="-73896"/>
              <a:lumOff val="211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C596F-5E69-4D0E-BB5B-836484E1AEE3}">
      <dsp:nvSpPr>
        <dsp:cNvPr id="0" name=""/>
        <dsp:cNvSpPr/>
      </dsp:nvSpPr>
      <dsp:spPr>
        <a:xfrm>
          <a:off x="219915" y="3444637"/>
          <a:ext cx="3078811" cy="738000"/>
        </a:xfrm>
        <a:prstGeom prst="roundRect">
          <a:avLst/>
        </a:prstGeom>
        <a:solidFill>
          <a:schemeClr val="accent4">
            <a:hueOff val="-1798029"/>
            <a:satOff val="-73896"/>
            <a:lumOff val="2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372" tIns="0" rIns="11637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/>
            <a:t>Coal was once our leading source for electricity generation</a:t>
          </a:r>
          <a:endParaRPr lang="en-US" sz="1600" kern="1200"/>
        </a:p>
      </dsp:txBody>
      <dsp:txXfrm>
        <a:off x="255941" y="3480663"/>
        <a:ext cx="3006759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EA2DE-78A0-426E-8382-B963EAC9F2DE}">
      <dsp:nvSpPr>
        <dsp:cNvPr id="0" name=""/>
        <dsp:cNvSpPr/>
      </dsp:nvSpPr>
      <dsp:spPr>
        <a:xfrm>
          <a:off x="0" y="0"/>
          <a:ext cx="1392606" cy="39733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 dirty="0"/>
            <a:t>High variation in color and viscosity</a:t>
          </a:r>
          <a:endParaRPr lang="en-US" sz="1500" kern="1200" dirty="0"/>
        </a:p>
      </dsp:txBody>
      <dsp:txXfrm>
        <a:off x="0" y="1589326"/>
        <a:ext cx="1392606" cy="1589326"/>
      </dsp:txXfrm>
    </dsp:sp>
    <dsp:sp modelId="{F1AA94F7-AFE9-4570-92DD-EC18E0FA7FBD}">
      <dsp:nvSpPr>
        <dsp:cNvPr id="0" name=""/>
        <dsp:cNvSpPr/>
      </dsp:nvSpPr>
      <dsp:spPr>
        <a:xfrm>
          <a:off x="41778" y="238398"/>
          <a:ext cx="1309049" cy="132311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8CD27-6B6F-4C1A-B766-9576F9462654}">
      <dsp:nvSpPr>
        <dsp:cNvPr id="0" name=""/>
        <dsp:cNvSpPr/>
      </dsp:nvSpPr>
      <dsp:spPr>
        <a:xfrm>
          <a:off x="1434384" y="0"/>
          <a:ext cx="1392606" cy="39733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Must be separated to be useful</a:t>
          </a:r>
          <a:endParaRPr lang="en-US" sz="1500" kern="1200"/>
        </a:p>
      </dsp:txBody>
      <dsp:txXfrm>
        <a:off x="1434384" y="1589326"/>
        <a:ext cx="1392606" cy="1589326"/>
      </dsp:txXfrm>
    </dsp:sp>
    <dsp:sp modelId="{B3CD675A-512E-40BB-AB3C-6FD1F1FB5E5F}">
      <dsp:nvSpPr>
        <dsp:cNvPr id="0" name=""/>
        <dsp:cNvSpPr/>
      </dsp:nvSpPr>
      <dsp:spPr>
        <a:xfrm>
          <a:off x="1476162" y="238398"/>
          <a:ext cx="1309049" cy="132311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F83DC-F664-4E2E-81C8-49DF044E7B32}">
      <dsp:nvSpPr>
        <dsp:cNvPr id="0" name=""/>
        <dsp:cNvSpPr/>
      </dsp:nvSpPr>
      <dsp:spPr>
        <a:xfrm>
          <a:off x="2868768" y="0"/>
          <a:ext cx="1392606" cy="39733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Separated using fractional distillation</a:t>
          </a:r>
          <a:endParaRPr lang="en-US" sz="1500" kern="1200"/>
        </a:p>
      </dsp:txBody>
      <dsp:txXfrm>
        <a:off x="2868768" y="1589326"/>
        <a:ext cx="1392606" cy="1589326"/>
      </dsp:txXfrm>
    </dsp:sp>
    <dsp:sp modelId="{517A42BE-5AB6-43B4-A3A7-25938003C067}">
      <dsp:nvSpPr>
        <dsp:cNvPr id="0" name=""/>
        <dsp:cNvSpPr/>
      </dsp:nvSpPr>
      <dsp:spPr>
        <a:xfrm>
          <a:off x="2910546" y="238398"/>
          <a:ext cx="1309049" cy="132311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4AA8B-6FB2-488B-82CE-09515CD0BAD6}">
      <dsp:nvSpPr>
        <dsp:cNvPr id="0" name=""/>
        <dsp:cNvSpPr/>
      </dsp:nvSpPr>
      <dsp:spPr>
        <a:xfrm>
          <a:off x="4303152" y="0"/>
          <a:ext cx="1392606" cy="39733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 dirty="0"/>
            <a:t>More than 90% of transportation fuel is a petroleum product</a:t>
          </a:r>
          <a:endParaRPr lang="en-US" sz="1500" kern="1200" dirty="0"/>
        </a:p>
      </dsp:txBody>
      <dsp:txXfrm>
        <a:off x="4303152" y="1589326"/>
        <a:ext cx="1392606" cy="1589326"/>
      </dsp:txXfrm>
    </dsp:sp>
    <dsp:sp modelId="{B2C03AAF-166B-4514-8495-80E677538B91}">
      <dsp:nvSpPr>
        <dsp:cNvPr id="0" name=""/>
        <dsp:cNvSpPr/>
      </dsp:nvSpPr>
      <dsp:spPr>
        <a:xfrm>
          <a:off x="4344930" y="238398"/>
          <a:ext cx="1309049" cy="1323113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713A21-19D0-44F3-87DC-AFC07A87149E}">
      <dsp:nvSpPr>
        <dsp:cNvPr id="0" name=""/>
        <dsp:cNvSpPr/>
      </dsp:nvSpPr>
      <dsp:spPr>
        <a:xfrm>
          <a:off x="5737536" y="0"/>
          <a:ext cx="1392606" cy="3973315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 dirty="0"/>
            <a:t>About 20% of petroleum is used for making everyday products</a:t>
          </a:r>
          <a:endParaRPr lang="en-US" sz="1500" kern="1200" dirty="0"/>
        </a:p>
      </dsp:txBody>
      <dsp:txXfrm>
        <a:off x="5737536" y="1589326"/>
        <a:ext cx="1392606" cy="1589326"/>
      </dsp:txXfrm>
    </dsp:sp>
    <dsp:sp modelId="{4DC2E232-A94F-43D2-A3D6-433A86825580}">
      <dsp:nvSpPr>
        <dsp:cNvPr id="0" name=""/>
        <dsp:cNvSpPr/>
      </dsp:nvSpPr>
      <dsp:spPr>
        <a:xfrm>
          <a:off x="5779315" y="238398"/>
          <a:ext cx="1309049" cy="1323113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BFB76-49D6-4131-BD37-84830370A49F}">
      <dsp:nvSpPr>
        <dsp:cNvPr id="0" name=""/>
        <dsp:cNvSpPr/>
      </dsp:nvSpPr>
      <dsp:spPr>
        <a:xfrm>
          <a:off x="285205" y="3172972"/>
          <a:ext cx="6559731" cy="595997"/>
        </a:xfrm>
        <a:prstGeom prst="leftRight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BFFDD-D46C-426D-A5E6-4FC6C467FC4C}">
      <dsp:nvSpPr>
        <dsp:cNvPr id="0" name=""/>
        <dsp:cNvSpPr/>
      </dsp:nvSpPr>
      <dsp:spPr>
        <a:xfrm>
          <a:off x="9386" y="103907"/>
          <a:ext cx="1402795" cy="8416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Anything plastic</a:t>
          </a:r>
        </a:p>
      </dsp:txBody>
      <dsp:txXfrm>
        <a:off x="9386" y="103907"/>
        <a:ext cx="1402795" cy="841677"/>
      </dsp:txXfrm>
    </dsp:sp>
    <dsp:sp modelId="{150405ED-8610-412D-98A1-34AC69C89C95}">
      <dsp:nvSpPr>
        <dsp:cNvPr id="0" name=""/>
        <dsp:cNvSpPr/>
      </dsp:nvSpPr>
      <dsp:spPr>
        <a:xfrm>
          <a:off x="1552461" y="103907"/>
          <a:ext cx="1402795" cy="841677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Balloons</a:t>
          </a:r>
        </a:p>
      </dsp:txBody>
      <dsp:txXfrm>
        <a:off x="1552461" y="103907"/>
        <a:ext cx="1402795" cy="841677"/>
      </dsp:txXfrm>
    </dsp:sp>
    <dsp:sp modelId="{4F563C18-A5C6-43A3-BC52-6163E7DD7DB1}">
      <dsp:nvSpPr>
        <dsp:cNvPr id="0" name=""/>
        <dsp:cNvSpPr/>
      </dsp:nvSpPr>
      <dsp:spPr>
        <a:xfrm>
          <a:off x="3095536" y="103907"/>
          <a:ext cx="1402795" cy="8416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Camera</a:t>
          </a:r>
        </a:p>
      </dsp:txBody>
      <dsp:txXfrm>
        <a:off x="3095536" y="103907"/>
        <a:ext cx="1402795" cy="841677"/>
      </dsp:txXfrm>
    </dsp:sp>
    <dsp:sp modelId="{322ACFA0-616B-48CB-BC9F-F210BBCB7614}">
      <dsp:nvSpPr>
        <dsp:cNvPr id="0" name=""/>
        <dsp:cNvSpPr/>
      </dsp:nvSpPr>
      <dsp:spPr>
        <a:xfrm>
          <a:off x="4638611" y="103907"/>
          <a:ext cx="1402795" cy="841677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CD</a:t>
          </a:r>
        </a:p>
      </dsp:txBody>
      <dsp:txXfrm>
        <a:off x="4638611" y="103907"/>
        <a:ext cx="1402795" cy="841677"/>
      </dsp:txXfrm>
    </dsp:sp>
    <dsp:sp modelId="{76E77DDA-0CF9-4A01-8065-D7DA35985487}">
      <dsp:nvSpPr>
        <dsp:cNvPr id="0" name=""/>
        <dsp:cNvSpPr/>
      </dsp:nvSpPr>
      <dsp:spPr>
        <a:xfrm>
          <a:off x="6181686" y="103907"/>
          <a:ext cx="1402795" cy="841677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Chap Stick® </a:t>
          </a:r>
        </a:p>
      </dsp:txBody>
      <dsp:txXfrm>
        <a:off x="6181686" y="103907"/>
        <a:ext cx="1402795" cy="841677"/>
      </dsp:txXfrm>
    </dsp:sp>
    <dsp:sp modelId="{EE11FC20-1E9D-42BD-99F9-C9912693A278}">
      <dsp:nvSpPr>
        <dsp:cNvPr id="0" name=""/>
        <dsp:cNvSpPr/>
      </dsp:nvSpPr>
      <dsp:spPr>
        <a:xfrm>
          <a:off x="7724761" y="103907"/>
          <a:ext cx="1402795" cy="8416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Chunk of asphalt</a:t>
          </a:r>
        </a:p>
      </dsp:txBody>
      <dsp:txXfrm>
        <a:off x="7724761" y="103907"/>
        <a:ext cx="1402795" cy="841677"/>
      </dsp:txXfrm>
    </dsp:sp>
    <dsp:sp modelId="{E1B2CD3A-7FE9-4F61-B246-9E91B3679BD7}">
      <dsp:nvSpPr>
        <dsp:cNvPr id="0" name=""/>
        <dsp:cNvSpPr/>
      </dsp:nvSpPr>
      <dsp:spPr>
        <a:xfrm>
          <a:off x="9267835" y="103907"/>
          <a:ext cx="1402795" cy="841677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Clothing (polyester or nylon)</a:t>
          </a:r>
        </a:p>
      </dsp:txBody>
      <dsp:txXfrm>
        <a:off x="9267835" y="103907"/>
        <a:ext cx="1402795" cy="841677"/>
      </dsp:txXfrm>
    </dsp:sp>
    <dsp:sp modelId="{2567468C-7378-4350-8AE6-6C4F16DAA47D}">
      <dsp:nvSpPr>
        <dsp:cNvPr id="0" name=""/>
        <dsp:cNvSpPr/>
      </dsp:nvSpPr>
      <dsp:spPr>
        <a:xfrm>
          <a:off x="9386" y="1085864"/>
          <a:ext cx="1402795" cy="8416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Comb</a:t>
          </a:r>
        </a:p>
      </dsp:txBody>
      <dsp:txXfrm>
        <a:off x="9386" y="1085864"/>
        <a:ext cx="1402795" cy="841677"/>
      </dsp:txXfrm>
    </dsp:sp>
    <dsp:sp modelId="{ADCACB53-BB65-49A5-BFF5-AEA79D6DE52A}">
      <dsp:nvSpPr>
        <dsp:cNvPr id="0" name=""/>
        <dsp:cNvSpPr/>
      </dsp:nvSpPr>
      <dsp:spPr>
        <a:xfrm>
          <a:off x="1552461" y="1085864"/>
          <a:ext cx="1402795" cy="841677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Crayon</a:t>
          </a:r>
        </a:p>
      </dsp:txBody>
      <dsp:txXfrm>
        <a:off x="1552461" y="1085864"/>
        <a:ext cx="1402795" cy="841677"/>
      </dsp:txXfrm>
    </dsp:sp>
    <dsp:sp modelId="{07E8558C-C55B-420A-827C-6F8C04B31808}">
      <dsp:nvSpPr>
        <dsp:cNvPr id="0" name=""/>
        <dsp:cNvSpPr/>
      </dsp:nvSpPr>
      <dsp:spPr>
        <a:xfrm>
          <a:off x="3095536" y="1085864"/>
          <a:ext cx="1402795" cy="841677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Deodorant</a:t>
          </a:r>
        </a:p>
      </dsp:txBody>
      <dsp:txXfrm>
        <a:off x="3095536" y="1085864"/>
        <a:ext cx="1402795" cy="841677"/>
      </dsp:txXfrm>
    </dsp:sp>
    <dsp:sp modelId="{F54E463E-0A46-43A5-B6A9-BE3704D7EF35}">
      <dsp:nvSpPr>
        <dsp:cNvPr id="0" name=""/>
        <dsp:cNvSpPr/>
      </dsp:nvSpPr>
      <dsp:spPr>
        <a:xfrm>
          <a:off x="4638611" y="1085864"/>
          <a:ext cx="1402795" cy="8416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Dice</a:t>
          </a:r>
        </a:p>
      </dsp:txBody>
      <dsp:txXfrm>
        <a:off x="4638611" y="1085864"/>
        <a:ext cx="1402795" cy="841677"/>
      </dsp:txXfrm>
    </dsp:sp>
    <dsp:sp modelId="{86AF9DD5-A08E-49F4-AA6B-610843AE1EAC}">
      <dsp:nvSpPr>
        <dsp:cNvPr id="0" name=""/>
        <dsp:cNvSpPr/>
      </dsp:nvSpPr>
      <dsp:spPr>
        <a:xfrm>
          <a:off x="6181686" y="1085864"/>
          <a:ext cx="1402795" cy="841677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Electrical tape</a:t>
          </a:r>
        </a:p>
      </dsp:txBody>
      <dsp:txXfrm>
        <a:off x="6181686" y="1085864"/>
        <a:ext cx="1402795" cy="841677"/>
      </dsp:txXfrm>
    </dsp:sp>
    <dsp:sp modelId="{1F9B2336-3021-4D2E-9698-BB8526D6E686}">
      <dsp:nvSpPr>
        <dsp:cNvPr id="0" name=""/>
        <dsp:cNvSpPr/>
      </dsp:nvSpPr>
      <dsp:spPr>
        <a:xfrm>
          <a:off x="7724761" y="1085864"/>
          <a:ext cx="1402795" cy="8416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Fake Nails</a:t>
          </a:r>
        </a:p>
      </dsp:txBody>
      <dsp:txXfrm>
        <a:off x="7724761" y="1085864"/>
        <a:ext cx="1402795" cy="841677"/>
      </dsp:txXfrm>
    </dsp:sp>
    <dsp:sp modelId="{35D4F505-67FB-4030-B6AF-0794846804E9}">
      <dsp:nvSpPr>
        <dsp:cNvPr id="0" name=""/>
        <dsp:cNvSpPr/>
      </dsp:nvSpPr>
      <dsp:spPr>
        <a:xfrm>
          <a:off x="9267835" y="1085864"/>
          <a:ext cx="1402795" cy="841677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Fertilizer</a:t>
          </a:r>
        </a:p>
      </dsp:txBody>
      <dsp:txXfrm>
        <a:off x="9267835" y="1085864"/>
        <a:ext cx="1402795" cy="841677"/>
      </dsp:txXfrm>
    </dsp:sp>
    <dsp:sp modelId="{D70993EA-8501-4B4D-A739-028BBE07959C}">
      <dsp:nvSpPr>
        <dsp:cNvPr id="0" name=""/>
        <dsp:cNvSpPr/>
      </dsp:nvSpPr>
      <dsp:spPr>
        <a:xfrm>
          <a:off x="9386" y="2067821"/>
          <a:ext cx="1402795" cy="841677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Fishing lures</a:t>
          </a:r>
        </a:p>
      </dsp:txBody>
      <dsp:txXfrm>
        <a:off x="9386" y="2067821"/>
        <a:ext cx="1402795" cy="841677"/>
      </dsp:txXfrm>
    </dsp:sp>
    <dsp:sp modelId="{5EE42F0A-8F07-4514-9CCC-ADB334284187}">
      <dsp:nvSpPr>
        <dsp:cNvPr id="0" name=""/>
        <dsp:cNvSpPr/>
      </dsp:nvSpPr>
      <dsp:spPr>
        <a:xfrm>
          <a:off x="1552461" y="2067821"/>
          <a:ext cx="1402795" cy="8416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Glue</a:t>
          </a:r>
        </a:p>
      </dsp:txBody>
      <dsp:txXfrm>
        <a:off x="1552461" y="2067821"/>
        <a:ext cx="1402795" cy="841677"/>
      </dsp:txXfrm>
    </dsp:sp>
    <dsp:sp modelId="{20DF7BE9-70AF-4DF3-9836-D5E48F45F052}">
      <dsp:nvSpPr>
        <dsp:cNvPr id="0" name=""/>
        <dsp:cNvSpPr/>
      </dsp:nvSpPr>
      <dsp:spPr>
        <a:xfrm>
          <a:off x="3095536" y="2067821"/>
          <a:ext cx="1402795" cy="841677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Golf balls</a:t>
          </a:r>
        </a:p>
      </dsp:txBody>
      <dsp:txXfrm>
        <a:off x="3095536" y="2067821"/>
        <a:ext cx="1402795" cy="841677"/>
      </dsp:txXfrm>
    </dsp:sp>
    <dsp:sp modelId="{74A41A77-B761-4F9C-844C-67985312EEAD}">
      <dsp:nvSpPr>
        <dsp:cNvPr id="0" name=""/>
        <dsp:cNvSpPr/>
      </dsp:nvSpPr>
      <dsp:spPr>
        <a:xfrm>
          <a:off x="4638611" y="2067821"/>
          <a:ext cx="1402795" cy="8416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Lotion</a:t>
          </a:r>
        </a:p>
      </dsp:txBody>
      <dsp:txXfrm>
        <a:off x="4638611" y="2067821"/>
        <a:ext cx="1402795" cy="841677"/>
      </dsp:txXfrm>
    </dsp:sp>
    <dsp:sp modelId="{7E64D122-0FB3-414E-8FBB-6C2843E8ECB2}">
      <dsp:nvSpPr>
        <dsp:cNvPr id="0" name=""/>
        <dsp:cNvSpPr/>
      </dsp:nvSpPr>
      <dsp:spPr>
        <a:xfrm>
          <a:off x="6181686" y="2067821"/>
          <a:ext cx="1402795" cy="841677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Insect repellent</a:t>
          </a:r>
        </a:p>
      </dsp:txBody>
      <dsp:txXfrm>
        <a:off x="6181686" y="2067821"/>
        <a:ext cx="1402795" cy="841677"/>
      </dsp:txXfrm>
    </dsp:sp>
    <dsp:sp modelId="{F90FF82F-9AF1-4BAC-8E2D-B518C09E911E}">
      <dsp:nvSpPr>
        <dsp:cNvPr id="0" name=""/>
        <dsp:cNvSpPr/>
      </dsp:nvSpPr>
      <dsp:spPr>
        <a:xfrm>
          <a:off x="7724761" y="2067821"/>
          <a:ext cx="1402795" cy="841677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Lipstick</a:t>
          </a:r>
        </a:p>
      </dsp:txBody>
      <dsp:txXfrm>
        <a:off x="7724761" y="2067821"/>
        <a:ext cx="1402795" cy="841677"/>
      </dsp:txXfrm>
    </dsp:sp>
    <dsp:sp modelId="{B9AE0D49-C4F6-4376-82BE-0A61AED08B1F}">
      <dsp:nvSpPr>
        <dsp:cNvPr id="0" name=""/>
        <dsp:cNvSpPr/>
      </dsp:nvSpPr>
      <dsp:spPr>
        <a:xfrm>
          <a:off x="9267835" y="2067821"/>
          <a:ext cx="1402795" cy="8416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Makeup</a:t>
          </a:r>
        </a:p>
      </dsp:txBody>
      <dsp:txXfrm>
        <a:off x="9267835" y="2067821"/>
        <a:ext cx="1402795" cy="841677"/>
      </dsp:txXfrm>
    </dsp:sp>
    <dsp:sp modelId="{95B66715-9E7C-4179-903B-9AF5AB650AD7}">
      <dsp:nvSpPr>
        <dsp:cNvPr id="0" name=""/>
        <dsp:cNvSpPr/>
      </dsp:nvSpPr>
      <dsp:spPr>
        <a:xfrm>
          <a:off x="9386" y="3049778"/>
          <a:ext cx="1402795" cy="841677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Masking tape</a:t>
          </a:r>
        </a:p>
      </dsp:txBody>
      <dsp:txXfrm>
        <a:off x="9386" y="3049778"/>
        <a:ext cx="1402795" cy="841677"/>
      </dsp:txXfrm>
    </dsp:sp>
    <dsp:sp modelId="{2F1C15D1-2E9C-451C-AD62-5E56868C428B}">
      <dsp:nvSpPr>
        <dsp:cNvPr id="0" name=""/>
        <dsp:cNvSpPr/>
      </dsp:nvSpPr>
      <dsp:spPr>
        <a:xfrm>
          <a:off x="1552461" y="3049778"/>
          <a:ext cx="1402795" cy="8416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Paint</a:t>
          </a:r>
        </a:p>
      </dsp:txBody>
      <dsp:txXfrm>
        <a:off x="1552461" y="3049778"/>
        <a:ext cx="1402795" cy="841677"/>
      </dsp:txXfrm>
    </dsp:sp>
    <dsp:sp modelId="{3582691E-252A-4AE6-ACAA-C1EADA723E7F}">
      <dsp:nvSpPr>
        <dsp:cNvPr id="0" name=""/>
        <dsp:cNvSpPr/>
      </dsp:nvSpPr>
      <dsp:spPr>
        <a:xfrm>
          <a:off x="3095536" y="3049778"/>
          <a:ext cx="1402795" cy="841677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Shampoo</a:t>
          </a:r>
        </a:p>
      </dsp:txBody>
      <dsp:txXfrm>
        <a:off x="3095536" y="3049778"/>
        <a:ext cx="1402795" cy="841677"/>
      </dsp:txXfrm>
    </dsp:sp>
    <dsp:sp modelId="{FE74275A-7675-4C00-96CE-A94FE3E86514}">
      <dsp:nvSpPr>
        <dsp:cNvPr id="0" name=""/>
        <dsp:cNvSpPr/>
      </dsp:nvSpPr>
      <dsp:spPr>
        <a:xfrm>
          <a:off x="4638611" y="3049778"/>
          <a:ext cx="1402795" cy="841677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Shoes</a:t>
          </a:r>
        </a:p>
      </dsp:txBody>
      <dsp:txXfrm>
        <a:off x="4638611" y="3049778"/>
        <a:ext cx="1402795" cy="841677"/>
      </dsp:txXfrm>
    </dsp:sp>
    <dsp:sp modelId="{0483003B-20B3-4C5D-BE68-F5E4B5176627}">
      <dsp:nvSpPr>
        <dsp:cNvPr id="0" name=""/>
        <dsp:cNvSpPr/>
      </dsp:nvSpPr>
      <dsp:spPr>
        <a:xfrm>
          <a:off x="6181686" y="3049778"/>
          <a:ext cx="1402795" cy="8416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Shoe polish</a:t>
          </a:r>
        </a:p>
      </dsp:txBody>
      <dsp:txXfrm>
        <a:off x="6181686" y="3049778"/>
        <a:ext cx="1402795" cy="841677"/>
      </dsp:txXfrm>
    </dsp:sp>
    <dsp:sp modelId="{AD487423-707E-4E49-95B0-7116B662FAB6}">
      <dsp:nvSpPr>
        <dsp:cNvPr id="0" name=""/>
        <dsp:cNvSpPr/>
      </dsp:nvSpPr>
      <dsp:spPr>
        <a:xfrm>
          <a:off x="7724761" y="3049778"/>
          <a:ext cx="1402795" cy="841677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Sports equipment</a:t>
          </a:r>
        </a:p>
      </dsp:txBody>
      <dsp:txXfrm>
        <a:off x="7724761" y="3049778"/>
        <a:ext cx="1402795" cy="841677"/>
      </dsp:txXfrm>
    </dsp:sp>
    <dsp:sp modelId="{91DF0BDF-F29C-4D9D-A7CD-1F7EAE59505E}">
      <dsp:nvSpPr>
        <dsp:cNvPr id="0" name=""/>
        <dsp:cNvSpPr/>
      </dsp:nvSpPr>
      <dsp:spPr>
        <a:xfrm>
          <a:off x="9267835" y="3049778"/>
          <a:ext cx="1402795" cy="8416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Sunglasses</a:t>
          </a:r>
        </a:p>
      </dsp:txBody>
      <dsp:txXfrm>
        <a:off x="9267835" y="3049778"/>
        <a:ext cx="1402795" cy="841677"/>
      </dsp:txXfrm>
    </dsp:sp>
    <dsp:sp modelId="{65F4C0E2-145B-4A12-9708-8E772C71D8A7}">
      <dsp:nvSpPr>
        <dsp:cNvPr id="0" name=""/>
        <dsp:cNvSpPr/>
      </dsp:nvSpPr>
      <dsp:spPr>
        <a:xfrm>
          <a:off x="1552461" y="4031734"/>
          <a:ext cx="1402795" cy="841677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Toothbrush</a:t>
          </a:r>
        </a:p>
      </dsp:txBody>
      <dsp:txXfrm>
        <a:off x="1552461" y="4031734"/>
        <a:ext cx="1402795" cy="841677"/>
      </dsp:txXfrm>
    </dsp:sp>
    <dsp:sp modelId="{B4C32825-2B35-4A4A-AE0F-052048E78B65}">
      <dsp:nvSpPr>
        <dsp:cNvPr id="0" name=""/>
        <dsp:cNvSpPr/>
      </dsp:nvSpPr>
      <dsp:spPr>
        <a:xfrm>
          <a:off x="3095536" y="4031734"/>
          <a:ext cx="1402795" cy="841677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Toothpaste</a:t>
          </a:r>
        </a:p>
      </dsp:txBody>
      <dsp:txXfrm>
        <a:off x="3095536" y="4031734"/>
        <a:ext cx="1402795" cy="841677"/>
      </dsp:txXfrm>
    </dsp:sp>
    <dsp:sp modelId="{16D2F401-E77B-48DF-9F76-7370912EB028}">
      <dsp:nvSpPr>
        <dsp:cNvPr id="0" name=""/>
        <dsp:cNvSpPr/>
      </dsp:nvSpPr>
      <dsp:spPr>
        <a:xfrm>
          <a:off x="4638611" y="4031734"/>
          <a:ext cx="1402795" cy="8416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Umbrella</a:t>
          </a:r>
        </a:p>
      </dsp:txBody>
      <dsp:txXfrm>
        <a:off x="4638611" y="4031734"/>
        <a:ext cx="1402795" cy="841677"/>
      </dsp:txXfrm>
    </dsp:sp>
    <dsp:sp modelId="{CAF1F1F9-E4A2-4153-898D-EE1135A22B35}">
      <dsp:nvSpPr>
        <dsp:cNvPr id="0" name=""/>
        <dsp:cNvSpPr/>
      </dsp:nvSpPr>
      <dsp:spPr>
        <a:xfrm>
          <a:off x="6181686" y="4031734"/>
          <a:ext cx="1402795" cy="841677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Wax paper</a:t>
          </a:r>
        </a:p>
      </dsp:txBody>
      <dsp:txXfrm>
        <a:off x="6181686" y="4031734"/>
        <a:ext cx="1402795" cy="841677"/>
      </dsp:txXfrm>
    </dsp:sp>
    <dsp:sp modelId="{4600B4F3-0B95-48D5-A617-095C0368B376}">
      <dsp:nvSpPr>
        <dsp:cNvPr id="0" name=""/>
        <dsp:cNvSpPr/>
      </dsp:nvSpPr>
      <dsp:spPr>
        <a:xfrm>
          <a:off x="7724761" y="4031734"/>
          <a:ext cx="1402795" cy="841677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AND MANY MORE!</a:t>
          </a:r>
        </a:p>
      </dsp:txBody>
      <dsp:txXfrm>
        <a:off x="7724761" y="4031734"/>
        <a:ext cx="1402795" cy="8416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C6290-BAEB-4358-8612-803A72C2857C}">
      <dsp:nvSpPr>
        <dsp:cNvPr id="0" name=""/>
        <dsp:cNvSpPr/>
      </dsp:nvSpPr>
      <dsp:spPr>
        <a:xfrm>
          <a:off x="293661" y="1085"/>
          <a:ext cx="3345513" cy="20073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baseline="0" dirty="0"/>
            <a:t>Energy is extracted through combustion, releasing carbon dioxide</a:t>
          </a:r>
          <a:endParaRPr lang="en-US" sz="2700" kern="1200" dirty="0"/>
        </a:p>
      </dsp:txBody>
      <dsp:txXfrm>
        <a:off x="293661" y="1085"/>
        <a:ext cx="3345513" cy="2007307"/>
      </dsp:txXfrm>
    </dsp:sp>
    <dsp:sp modelId="{437D27C8-EFF5-4D92-8C13-898BC47C4678}">
      <dsp:nvSpPr>
        <dsp:cNvPr id="0" name=""/>
        <dsp:cNvSpPr/>
      </dsp:nvSpPr>
      <dsp:spPr>
        <a:xfrm>
          <a:off x="3973726" y="1085"/>
          <a:ext cx="3345513" cy="2007307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baseline="0"/>
            <a:t>Mining and working oil and gas fields are hazardous occupations</a:t>
          </a:r>
          <a:endParaRPr lang="en-US" sz="2700" kern="1200"/>
        </a:p>
      </dsp:txBody>
      <dsp:txXfrm>
        <a:off x="3973726" y="1085"/>
        <a:ext cx="3345513" cy="2007307"/>
      </dsp:txXfrm>
    </dsp:sp>
    <dsp:sp modelId="{4A575203-268E-4DF8-A6F8-25660D8520CF}">
      <dsp:nvSpPr>
        <dsp:cNvPr id="0" name=""/>
        <dsp:cNvSpPr/>
      </dsp:nvSpPr>
      <dsp:spPr>
        <a:xfrm>
          <a:off x="293661" y="2342944"/>
          <a:ext cx="3345513" cy="2007307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baseline="0" dirty="0"/>
            <a:t>Production can do harm to the surrounding ecosystems</a:t>
          </a:r>
          <a:endParaRPr lang="en-US" sz="2700" kern="1200" dirty="0"/>
        </a:p>
      </dsp:txBody>
      <dsp:txXfrm>
        <a:off x="293661" y="2342944"/>
        <a:ext cx="3345513" cy="2007307"/>
      </dsp:txXfrm>
    </dsp:sp>
    <dsp:sp modelId="{8B3336AC-02AB-467D-9E76-C1A890C289B8}">
      <dsp:nvSpPr>
        <dsp:cNvPr id="0" name=""/>
        <dsp:cNvSpPr/>
      </dsp:nvSpPr>
      <dsp:spPr>
        <a:xfrm>
          <a:off x="3973726" y="2342944"/>
          <a:ext cx="3345513" cy="2007307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baseline="0" dirty="0"/>
            <a:t>Transportation requires a lot of energy – mostly from fossil fuels</a:t>
          </a:r>
          <a:endParaRPr lang="en-US" sz="2700" kern="1200" dirty="0"/>
        </a:p>
      </dsp:txBody>
      <dsp:txXfrm>
        <a:off x="3973726" y="2342944"/>
        <a:ext cx="3345513" cy="20073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D4326-666E-4942-9D0F-5194E743F2AA}">
      <dsp:nvSpPr>
        <dsp:cNvPr id="0" name=""/>
        <dsp:cNvSpPr/>
      </dsp:nvSpPr>
      <dsp:spPr>
        <a:xfrm>
          <a:off x="25" y="200428"/>
          <a:ext cx="2456891" cy="9827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Climate</a:t>
          </a:r>
        </a:p>
      </dsp:txBody>
      <dsp:txXfrm>
        <a:off x="25" y="200428"/>
        <a:ext cx="2456891" cy="982756"/>
      </dsp:txXfrm>
    </dsp:sp>
    <dsp:sp modelId="{049841E1-D3E2-4426-B0E8-98C88283D94B}">
      <dsp:nvSpPr>
        <dsp:cNvPr id="0" name=""/>
        <dsp:cNvSpPr/>
      </dsp:nvSpPr>
      <dsp:spPr>
        <a:xfrm>
          <a:off x="25" y="1183184"/>
          <a:ext cx="2456891" cy="28548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Aggregated data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What to expect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Annual or monthly averages</a:t>
          </a:r>
        </a:p>
      </dsp:txBody>
      <dsp:txXfrm>
        <a:off x="25" y="1183184"/>
        <a:ext cx="2456891" cy="2854800"/>
      </dsp:txXfrm>
    </dsp:sp>
    <dsp:sp modelId="{021E97A8-AAF9-4B9C-9AC8-0E39B548CF3C}">
      <dsp:nvSpPr>
        <dsp:cNvPr id="0" name=""/>
        <dsp:cNvSpPr/>
      </dsp:nvSpPr>
      <dsp:spPr>
        <a:xfrm>
          <a:off x="2800882" y="200428"/>
          <a:ext cx="2456891" cy="9827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Weather</a:t>
          </a:r>
        </a:p>
      </dsp:txBody>
      <dsp:txXfrm>
        <a:off x="2800882" y="200428"/>
        <a:ext cx="2456891" cy="982756"/>
      </dsp:txXfrm>
    </dsp:sp>
    <dsp:sp modelId="{0250B1CE-BE9F-4A94-A311-B784897500F7}">
      <dsp:nvSpPr>
        <dsp:cNvPr id="0" name=""/>
        <dsp:cNvSpPr/>
      </dsp:nvSpPr>
      <dsp:spPr>
        <a:xfrm>
          <a:off x="2800882" y="1183184"/>
          <a:ext cx="2456891" cy="28548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Single data points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What we’re getting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Daily occurrences</a:t>
          </a:r>
        </a:p>
      </dsp:txBody>
      <dsp:txXfrm>
        <a:off x="2800882" y="1183184"/>
        <a:ext cx="2456891" cy="28548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65CDD-7350-423D-A205-B05BAC93602F}">
      <dsp:nvSpPr>
        <dsp:cNvPr id="0" name=""/>
        <dsp:cNvSpPr/>
      </dsp:nvSpPr>
      <dsp:spPr>
        <a:xfrm>
          <a:off x="0" y="46156"/>
          <a:ext cx="10515600" cy="551655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Chemical formula CO</a:t>
          </a:r>
          <a:r>
            <a:rPr lang="en-US" sz="2300" kern="1200" baseline="-25000"/>
            <a:t>2</a:t>
          </a:r>
          <a:endParaRPr lang="en-US" sz="2300" kern="1200"/>
        </a:p>
      </dsp:txBody>
      <dsp:txXfrm>
        <a:off x="26930" y="73086"/>
        <a:ext cx="10461740" cy="497795"/>
      </dsp:txXfrm>
    </dsp:sp>
    <dsp:sp modelId="{850D3B8D-CD83-406A-BB7B-1080127F13F0}">
      <dsp:nvSpPr>
        <dsp:cNvPr id="0" name=""/>
        <dsp:cNvSpPr/>
      </dsp:nvSpPr>
      <dsp:spPr>
        <a:xfrm>
          <a:off x="0" y="664051"/>
          <a:ext cx="10515600" cy="551655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>
              <a:solidFill>
                <a:srgbClr val="FFFF00"/>
              </a:solidFill>
            </a:rPr>
            <a:t>Primary focus of climate change mitigating action</a:t>
          </a:r>
          <a:endParaRPr lang="en-US" sz="2300" kern="1200">
            <a:solidFill>
              <a:srgbClr val="FFFF00"/>
            </a:solidFill>
          </a:endParaRPr>
        </a:p>
      </dsp:txBody>
      <dsp:txXfrm>
        <a:off x="26930" y="690981"/>
        <a:ext cx="10461740" cy="497795"/>
      </dsp:txXfrm>
    </dsp:sp>
    <dsp:sp modelId="{8FBFC98B-6E23-48D0-9F1A-1E75D9C94C7E}">
      <dsp:nvSpPr>
        <dsp:cNvPr id="0" name=""/>
        <dsp:cNvSpPr/>
      </dsp:nvSpPr>
      <dsp:spPr>
        <a:xfrm>
          <a:off x="0" y="1281946"/>
          <a:ext cx="10515600" cy="551655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Byproduct of aerobic respiration and hydrocarbon combustion</a:t>
          </a:r>
          <a:endParaRPr lang="en-US" sz="2300" kern="1200"/>
        </a:p>
      </dsp:txBody>
      <dsp:txXfrm>
        <a:off x="26930" y="1308876"/>
        <a:ext cx="10461740" cy="497795"/>
      </dsp:txXfrm>
    </dsp:sp>
    <dsp:sp modelId="{5D2C772E-7F16-484D-9CF3-A3F04B7FE767}">
      <dsp:nvSpPr>
        <dsp:cNvPr id="0" name=""/>
        <dsp:cNvSpPr/>
      </dsp:nvSpPr>
      <dsp:spPr>
        <a:xfrm>
          <a:off x="0" y="1899841"/>
          <a:ext cx="10515600" cy="551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Cellular Respiration: C</a:t>
          </a:r>
          <a:r>
            <a:rPr lang="en-US" sz="2300" kern="1200" baseline="-25000" dirty="0"/>
            <a:t>6</a:t>
          </a:r>
          <a:r>
            <a:rPr lang="en-US" sz="2300" kern="1200" baseline="0" dirty="0"/>
            <a:t>H</a:t>
          </a:r>
          <a:r>
            <a:rPr lang="en-US" sz="2300" kern="1200" baseline="-25000" dirty="0"/>
            <a:t>12</a:t>
          </a:r>
          <a:r>
            <a:rPr lang="en-US" sz="2300" kern="1200" baseline="0" dirty="0"/>
            <a:t>O</a:t>
          </a:r>
          <a:r>
            <a:rPr lang="en-US" sz="2300" kern="1200" baseline="-25000" dirty="0"/>
            <a:t>6</a:t>
          </a:r>
          <a:r>
            <a:rPr lang="en-US" sz="2300" kern="1200" baseline="0" dirty="0"/>
            <a:t> + 6 O</a:t>
          </a:r>
          <a:r>
            <a:rPr lang="en-US" sz="2300" kern="1200" baseline="-25000" dirty="0"/>
            <a:t>2</a:t>
          </a:r>
          <a:r>
            <a:rPr lang="en-US" sz="2300" kern="1200" baseline="0" dirty="0"/>
            <a:t> </a:t>
          </a:r>
          <a:r>
            <a:rPr lang="en-US" sz="2300" kern="1200" baseline="0" dirty="0">
              <a:sym typeface="Wingdings" panose="05000000000000000000" pitchFamily="2" charset="2"/>
            </a:rPr>
            <a:t></a:t>
          </a:r>
          <a:r>
            <a:rPr lang="en-US" sz="2300" kern="1200" baseline="0" dirty="0"/>
            <a:t> 6 CO</a:t>
          </a:r>
          <a:r>
            <a:rPr lang="en-US" sz="2300" kern="1200" baseline="-25000" dirty="0"/>
            <a:t>2</a:t>
          </a:r>
          <a:r>
            <a:rPr lang="en-US" sz="2300" kern="1200" baseline="0" dirty="0"/>
            <a:t> + 6 H</a:t>
          </a:r>
          <a:r>
            <a:rPr lang="en-US" sz="2300" kern="1200" baseline="-25000" dirty="0"/>
            <a:t>2</a:t>
          </a:r>
          <a:r>
            <a:rPr lang="en-US" sz="2300" kern="1200" baseline="0" dirty="0"/>
            <a:t>O</a:t>
          </a:r>
          <a:endParaRPr lang="en-US" sz="2300" kern="1200" dirty="0"/>
        </a:p>
      </dsp:txBody>
      <dsp:txXfrm>
        <a:off x="26930" y="1926771"/>
        <a:ext cx="10461740" cy="497795"/>
      </dsp:txXfrm>
    </dsp:sp>
    <dsp:sp modelId="{42310C42-7F67-488B-B666-60EC1105B1F2}">
      <dsp:nvSpPr>
        <dsp:cNvPr id="0" name=""/>
        <dsp:cNvSpPr/>
      </dsp:nvSpPr>
      <dsp:spPr>
        <a:xfrm>
          <a:off x="0" y="2517736"/>
          <a:ext cx="10515600" cy="551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Methane Combustion: CH</a:t>
          </a:r>
          <a:r>
            <a:rPr lang="en-US" sz="2300" kern="1200" baseline="-25000" dirty="0"/>
            <a:t>4</a:t>
          </a:r>
          <a:r>
            <a:rPr lang="en-US" sz="2300" kern="1200" baseline="0" dirty="0"/>
            <a:t> + 2 O</a:t>
          </a:r>
          <a:r>
            <a:rPr lang="en-US" sz="2300" kern="1200" baseline="-25000" dirty="0"/>
            <a:t>2</a:t>
          </a:r>
          <a:r>
            <a:rPr lang="en-US" sz="2300" kern="1200" baseline="0" dirty="0"/>
            <a:t> </a:t>
          </a:r>
          <a:r>
            <a:rPr lang="en-US" sz="2300" kern="1200" baseline="0" dirty="0">
              <a:sym typeface="Wingdings" panose="05000000000000000000" pitchFamily="2" charset="2"/>
            </a:rPr>
            <a:t></a:t>
          </a:r>
          <a:r>
            <a:rPr lang="en-US" sz="2300" kern="1200" baseline="0" dirty="0"/>
            <a:t> CO</a:t>
          </a:r>
          <a:r>
            <a:rPr lang="en-US" sz="2300" kern="1200" baseline="-25000" dirty="0"/>
            <a:t>2</a:t>
          </a:r>
          <a:r>
            <a:rPr lang="en-US" sz="2300" kern="1200" baseline="0" dirty="0"/>
            <a:t> + 2 H</a:t>
          </a:r>
          <a:r>
            <a:rPr lang="en-US" sz="2300" kern="1200" baseline="-25000" dirty="0"/>
            <a:t>2</a:t>
          </a:r>
          <a:r>
            <a:rPr lang="en-US" sz="2300" kern="1200" baseline="0" dirty="0"/>
            <a:t>O</a:t>
          </a:r>
          <a:endParaRPr lang="en-US" sz="2300" kern="1200" dirty="0"/>
        </a:p>
      </dsp:txBody>
      <dsp:txXfrm>
        <a:off x="26930" y="2544666"/>
        <a:ext cx="10461740" cy="497795"/>
      </dsp:txXfrm>
    </dsp:sp>
    <dsp:sp modelId="{069CE5D0-0CAB-401B-8F16-5018BAD6403F}">
      <dsp:nvSpPr>
        <dsp:cNvPr id="0" name=""/>
        <dsp:cNvSpPr/>
      </dsp:nvSpPr>
      <dsp:spPr>
        <a:xfrm>
          <a:off x="0" y="3135631"/>
          <a:ext cx="10515600" cy="551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Octane Combustion: 2 C</a:t>
          </a:r>
          <a:r>
            <a:rPr lang="en-US" sz="2300" kern="1200" baseline="-25000" dirty="0"/>
            <a:t>8</a:t>
          </a:r>
          <a:r>
            <a:rPr lang="en-US" sz="2300" kern="1200" baseline="0" dirty="0"/>
            <a:t>H</a:t>
          </a:r>
          <a:r>
            <a:rPr lang="en-US" sz="2300" kern="1200" baseline="-25000" dirty="0"/>
            <a:t>18</a:t>
          </a:r>
          <a:r>
            <a:rPr lang="en-US" sz="2300" kern="1200" baseline="0" dirty="0"/>
            <a:t> + 25 O</a:t>
          </a:r>
          <a:r>
            <a:rPr lang="en-US" sz="2300" kern="1200" baseline="-25000" dirty="0"/>
            <a:t>2</a:t>
          </a:r>
          <a:r>
            <a:rPr lang="en-US" sz="2300" kern="1200" baseline="0" dirty="0"/>
            <a:t> </a:t>
          </a:r>
          <a:r>
            <a:rPr lang="en-US" sz="2300" kern="1200" baseline="0" dirty="0">
              <a:sym typeface="Wingdings" panose="05000000000000000000" pitchFamily="2" charset="2"/>
            </a:rPr>
            <a:t></a:t>
          </a:r>
          <a:r>
            <a:rPr lang="en-US" sz="2300" kern="1200" baseline="0" dirty="0"/>
            <a:t> 16 CO</a:t>
          </a:r>
          <a:r>
            <a:rPr lang="en-US" sz="2300" kern="1200" baseline="-25000" dirty="0"/>
            <a:t>2</a:t>
          </a:r>
          <a:r>
            <a:rPr lang="en-US" sz="2300" kern="1200" baseline="0" dirty="0"/>
            <a:t> + 18 H</a:t>
          </a:r>
          <a:r>
            <a:rPr lang="en-US" sz="2300" kern="1200" baseline="-25000" dirty="0"/>
            <a:t>2</a:t>
          </a:r>
          <a:r>
            <a:rPr lang="en-US" sz="2300" kern="1200" baseline="0" dirty="0"/>
            <a:t>O</a:t>
          </a:r>
          <a:endParaRPr lang="en-US" sz="2300" kern="1200" dirty="0"/>
        </a:p>
      </dsp:txBody>
      <dsp:txXfrm>
        <a:off x="26930" y="3162561"/>
        <a:ext cx="10461740" cy="497795"/>
      </dsp:txXfrm>
    </dsp:sp>
    <dsp:sp modelId="{774C8E45-C3EB-4DB4-B9B1-6C537BF8D523}">
      <dsp:nvSpPr>
        <dsp:cNvPr id="0" name=""/>
        <dsp:cNvSpPr/>
      </dsp:nvSpPr>
      <dsp:spPr>
        <a:xfrm>
          <a:off x="0" y="3753526"/>
          <a:ext cx="10515600" cy="551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Combustion of Tetradecane: 2 C</a:t>
          </a:r>
          <a:r>
            <a:rPr lang="en-US" sz="2300" kern="1200" baseline="-25000" dirty="0"/>
            <a:t>14</a:t>
          </a:r>
          <a:r>
            <a:rPr lang="en-US" sz="2300" kern="1200" baseline="0" dirty="0"/>
            <a:t>H</a:t>
          </a:r>
          <a:r>
            <a:rPr lang="en-US" sz="2300" kern="1200" baseline="-25000" dirty="0"/>
            <a:t>30</a:t>
          </a:r>
          <a:r>
            <a:rPr lang="en-US" sz="2300" kern="1200" baseline="0" dirty="0"/>
            <a:t> + 43 O</a:t>
          </a:r>
          <a:r>
            <a:rPr lang="en-US" sz="2300" kern="1200" baseline="-25000" dirty="0"/>
            <a:t>2</a:t>
          </a:r>
          <a:r>
            <a:rPr lang="en-US" sz="2300" kern="1200" baseline="0" dirty="0"/>
            <a:t> </a:t>
          </a:r>
          <a:r>
            <a:rPr lang="en-US" sz="2300" kern="1200" baseline="0" dirty="0">
              <a:sym typeface="Wingdings" panose="05000000000000000000" pitchFamily="2" charset="2"/>
            </a:rPr>
            <a:t></a:t>
          </a:r>
          <a:r>
            <a:rPr lang="en-US" sz="2300" kern="1200" baseline="0" dirty="0"/>
            <a:t> 28 CO</a:t>
          </a:r>
          <a:r>
            <a:rPr lang="en-US" sz="2300" kern="1200" baseline="-25000" dirty="0"/>
            <a:t>2</a:t>
          </a:r>
          <a:r>
            <a:rPr lang="en-US" sz="2300" kern="1200" baseline="0" dirty="0"/>
            <a:t> + 30 H</a:t>
          </a:r>
          <a:r>
            <a:rPr lang="en-US" sz="2300" kern="1200" baseline="-25000" dirty="0"/>
            <a:t>2</a:t>
          </a:r>
          <a:r>
            <a:rPr lang="en-US" sz="2300" kern="1200" baseline="0" dirty="0"/>
            <a:t>O</a:t>
          </a:r>
          <a:endParaRPr lang="en-US" sz="2300" kern="1200" dirty="0"/>
        </a:p>
      </dsp:txBody>
      <dsp:txXfrm>
        <a:off x="26930" y="3780456"/>
        <a:ext cx="10461740" cy="49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2370F-71FD-4F45-9657-B6626C00907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A684F-9D5D-413C-B556-2CAE04F1D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85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fi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B44CD05-5DF7-0221-5EC0-EA75582FE5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4488" y="214489"/>
            <a:ext cx="11734801" cy="4555219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15BE6-7C92-DF73-83D4-463AE4340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5738" y="3516204"/>
            <a:ext cx="10089931" cy="2387600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39DB1-5B2E-6CE0-8BA7-C5EE99BF7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1669" y="5903804"/>
            <a:ext cx="9144000" cy="633631"/>
          </a:xfrm>
        </p:spPr>
        <p:txBody>
          <a:bodyPr/>
          <a:lstStyle>
            <a:lvl1pPr marL="0" indent="0" algn="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21F088B3-19FA-BB1F-B0C9-C7B86EB8B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1" y="5283760"/>
            <a:ext cx="1653227" cy="125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0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02A1-D223-571A-2B22-A30175296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F5E5D2-490E-DB5C-7FEE-5410A0A9B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B91EA-5E70-B9DF-09C1-687C6E7FCD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46842" y="6368912"/>
            <a:ext cx="156375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DC110-EB79-F759-3F72-F738D691A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Fossil Fuels and Climate Change © NEED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53D3A-78EB-764F-FBAD-A1DFB0D3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4322" y="6311900"/>
            <a:ext cx="629478" cy="409575"/>
          </a:xfrm>
          <a:prstGeom prst="rect">
            <a:avLst/>
          </a:prstGeom>
        </p:spPr>
        <p:txBody>
          <a:bodyPr/>
          <a:lstStyle/>
          <a:p>
            <a:fld id="{D79E8728-8308-49D6-9C1C-0D0B29CC3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0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7A224E-2DFF-3A07-47B0-ADA8156302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572B21-49E5-6528-9012-5BD0B7912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996DE-908D-13A5-B856-4C6CEAE4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46842" y="6368912"/>
            <a:ext cx="156375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1C65A-9FE3-82FE-0B89-814EDB15D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Fossil Fuels and Climate Change © NEED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6B7A8-FCBC-D227-ECF7-ADCCEE4D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4322" y="6311900"/>
            <a:ext cx="629478" cy="409575"/>
          </a:xfrm>
          <a:prstGeom prst="rect">
            <a:avLst/>
          </a:prstGeom>
        </p:spPr>
        <p:txBody>
          <a:bodyPr/>
          <a:lstStyle/>
          <a:p>
            <a:fld id="{D79E8728-8308-49D6-9C1C-0D0B29CC3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56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44417-761B-5365-FDE0-0965AF8A99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Fossil Fuels and Climate Change © NEED 2023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B1DD6AA-9C9A-26E4-2693-0B31C3715E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4672" y="694981"/>
            <a:ext cx="3707848" cy="36384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9F2C5D1-CE48-B7FB-A530-EEEC025A62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42076" y="694981"/>
            <a:ext cx="3707848" cy="36384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03EAE18-0CA0-037A-FA90-69555E522B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49480" y="694981"/>
            <a:ext cx="3707848" cy="36384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802B438-FC7B-0228-2B5C-0229C67714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4672" y="4621696"/>
            <a:ext cx="11722378" cy="1540979"/>
          </a:xfrm>
        </p:spPr>
        <p:txBody>
          <a:bodyPr anchor="ctr">
            <a:norm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91440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37160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82880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1804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ou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4555D-D9B9-36E1-DFE5-473F71BCF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E5C166-7996-4FFD-C1E2-0C948EBA52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Fossil Fuels and Climate Change © NEED 2023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F0CCE-F20F-EC23-0191-D274F25E45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0" y="1843812"/>
            <a:ext cx="10515600" cy="43719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44583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C070D9-D8BF-A095-F239-016CA96DEB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Fossil Fuels and Climate Change © NEED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54FD7-C2B5-B49A-C01A-482CFE894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3212" y="4344923"/>
            <a:ext cx="3932237" cy="1952197"/>
          </a:xfrm>
        </p:spPr>
        <p:txBody>
          <a:bodyPr>
            <a:noAutofit/>
          </a:bodyPr>
          <a:lstStyle>
            <a:lvl1pPr marL="0" indent="0">
              <a:buNone/>
              <a:defRPr sz="1600" i="1"/>
            </a:lvl1pPr>
          </a:lstStyle>
          <a:p>
            <a:pPr lvl="0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Click to edit Master text styles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B29109C-5D27-43CC-6661-FDDEC1F42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2" y="382429"/>
            <a:ext cx="6534481" cy="1231372"/>
          </a:xfrm>
          <a:prstGeom prst="rect">
            <a:avLst/>
          </a:prstGeom>
        </p:spPr>
      </p:pic>
      <p:pic>
        <p:nvPicPr>
          <p:cNvPr id="6" name="Picture 5" descr="A picture containing person, wall, indoor, young&#10;&#10;Description automatically generated">
            <a:extLst>
              <a:ext uri="{FF2B5EF4-FFF2-40B4-BE49-F238E27FC236}">
                <a16:creationId xmlns:a16="http://schemas.microsoft.com/office/drawing/2014/main" id="{040A6ED8-80D7-3670-FDBA-251B5849E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2" y="1722362"/>
            <a:ext cx="3565053" cy="2377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group of people sitting at tables&#10;&#10;Description automatically generated with low confidence">
            <a:extLst>
              <a:ext uri="{FF2B5EF4-FFF2-40B4-BE49-F238E27FC236}">
                <a16:creationId xmlns:a16="http://schemas.microsoft.com/office/drawing/2014/main" id="{27B04CF9-A5C1-9153-5837-0BA0D83347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" t="16085" r="30402" b="6439"/>
          <a:stretch/>
        </p:blipFill>
        <p:spPr>
          <a:xfrm>
            <a:off x="3805321" y="2440407"/>
            <a:ext cx="2016241" cy="1841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C85795A-2D2C-B9AC-7B88-2CD83A6CFB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78" y="4174034"/>
            <a:ext cx="2838069" cy="2377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group of people posing for a photo in front of a boat&#10;&#10;Description automatically generated">
            <a:extLst>
              <a:ext uri="{FF2B5EF4-FFF2-40B4-BE49-F238E27FC236}">
                <a16:creationId xmlns:a16="http://schemas.microsoft.com/office/drawing/2014/main" id="{23A8D8DF-DE5C-4F86-133A-829729F35B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957" y="2076111"/>
            <a:ext cx="3016381" cy="2377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B59CA06-3470-7C61-5F15-9687FFFA6B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316" y="382429"/>
            <a:ext cx="3169920" cy="2377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group of people posing for a photo in front of a statue&#10;&#10;Description automatically generated">
            <a:extLst>
              <a:ext uri="{FF2B5EF4-FFF2-40B4-BE49-F238E27FC236}">
                <a16:creationId xmlns:a16="http://schemas.microsoft.com/office/drawing/2014/main" id="{4C794E81-6D98-25E5-45F8-F06AA8714F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1" b="7463"/>
          <a:stretch/>
        </p:blipFill>
        <p:spPr>
          <a:xfrm>
            <a:off x="5647486" y="1788638"/>
            <a:ext cx="2743200" cy="1841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A group of people wearing masks&#10;&#10;Description automatically generated with low confidence">
            <a:extLst>
              <a:ext uri="{FF2B5EF4-FFF2-40B4-BE49-F238E27FC236}">
                <a16:creationId xmlns:a16="http://schemas.microsoft.com/office/drawing/2014/main" id="{3518F176-23D9-5DCF-2B72-AE6C4B2185D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7" r="7499"/>
          <a:stretch/>
        </p:blipFill>
        <p:spPr>
          <a:xfrm>
            <a:off x="4906028" y="3992614"/>
            <a:ext cx="3297709" cy="2232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5415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A67466-1E8A-0234-7AE4-141709A544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Fossil Fuels and Climate Change © NEED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2496D-F833-55E8-B4E5-A8B42F0BA1C3}"/>
              </a:ext>
            </a:extLst>
          </p:cNvPr>
          <p:cNvSpPr txBox="1"/>
          <p:nvPr/>
        </p:nvSpPr>
        <p:spPr>
          <a:xfrm>
            <a:off x="677841" y="299372"/>
            <a:ext cx="35729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2"/>
                </a:solidFill>
              </a:rPr>
              <a:t>NEED is Social</a:t>
            </a:r>
          </a:p>
        </p:txBody>
      </p:sp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9E9CAB6-3909-F4F0-D1E5-CD8FCEC47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2011030"/>
            <a:ext cx="4515557" cy="283593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3EFC37B-0C4B-08BD-47A0-621FC8792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1" y="1418720"/>
            <a:ext cx="920152" cy="9144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BDF95AC-2769-9D76-7DEC-739204BBB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93" y="2610548"/>
            <a:ext cx="914400" cy="91440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2BB9DAF0-0E99-FC4D-29C2-BBCB47D8BB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93" y="3802376"/>
            <a:ext cx="1005840" cy="1005840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D8240199-9AC4-CB8B-859D-EF9B9DA38A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2" y="5085644"/>
            <a:ext cx="2188255" cy="9144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4B7420-EC85-9EEB-900E-B7D258E642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32088" y="1419225"/>
            <a:ext cx="4210050" cy="478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5215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CDE1-B031-7622-D773-E0B230A69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10A773-0341-A841-768A-C349E9B0E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D776A-ACA0-E6BA-425C-AA108B81D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91808-3BF9-AC72-F3D3-CAADD3F71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Fossil Fuels and Climate Change © NEED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F266A-A2FB-F4D5-2E18-F7D25188E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8728-8308-49D6-9C1C-0D0B29CC3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0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2A097-7CA1-48B9-2A29-A132E6579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289AF-77FD-B680-7BFC-8C86CDA71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A7A26-9BC5-2D85-9D23-66429AAE0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Fossil Fuels and Climate Change © NEED 2023</a:t>
            </a:r>
          </a:p>
        </p:txBody>
      </p:sp>
    </p:spTree>
    <p:extLst>
      <p:ext uri="{BB962C8B-B14F-4D97-AF65-F5344CB8AC3E}">
        <p14:creationId xmlns:p14="http://schemas.microsoft.com/office/powerpoint/2010/main" val="245800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BF0D4-0C78-2F89-5C4B-9601ADED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63"/>
            <a:ext cx="10515600" cy="3488841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943C5-FBC2-9CE4-5580-3A7909EEC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278071"/>
            <a:ext cx="10515600" cy="1500187"/>
          </a:xfrm>
        </p:spPr>
        <p:txBody>
          <a:bodyPr/>
          <a:lstStyle>
            <a:lvl1pPr marL="0" indent="0" algn="r"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7464D-60AA-4E28-466B-D4DEA7B84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Fossil Fuels and Climate Change © NEED 2023</a:t>
            </a:r>
          </a:p>
        </p:txBody>
      </p:sp>
    </p:spTree>
    <p:extLst>
      <p:ext uri="{BB962C8B-B14F-4D97-AF65-F5344CB8AC3E}">
        <p14:creationId xmlns:p14="http://schemas.microsoft.com/office/powerpoint/2010/main" val="54779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6690C-39B6-7182-862B-49E5D13C5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20CE3-320B-3ACD-750F-382851F14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5F0C0-5CD8-5F83-BD0B-A3A9027A2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9F217-1FD9-2664-1D41-4CBCC1E7C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Fossil Fuels and Climate Change © NEED 2023</a:t>
            </a:r>
          </a:p>
        </p:txBody>
      </p:sp>
    </p:spTree>
    <p:extLst>
      <p:ext uri="{BB962C8B-B14F-4D97-AF65-F5344CB8AC3E}">
        <p14:creationId xmlns:p14="http://schemas.microsoft.com/office/powerpoint/2010/main" val="857360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AFF96-5995-D6D8-A641-4BA01BE14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E83B6-3F23-96E0-EB1F-6EB17D5FC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 i="0" cap="sm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0892B-6462-8C75-7DC7-A92C73F9E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276FF3-8E76-E0AB-F1D6-8C9BA4542A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 i="0" cap="sm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47F98F-CE45-2240-45F6-C700C1317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E0DD70-90FB-F9BF-5D69-188FBBED6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Fossil Fuels and Climate Change © NEED 2023</a:t>
            </a:r>
          </a:p>
        </p:txBody>
      </p:sp>
    </p:spTree>
    <p:extLst>
      <p:ext uri="{BB962C8B-B14F-4D97-AF65-F5344CB8AC3E}">
        <p14:creationId xmlns:p14="http://schemas.microsoft.com/office/powerpoint/2010/main" val="251576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3D58B-E13C-EED1-4DE7-DFDBB6997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AF7205-5F81-736B-EEAF-C864982F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Fossil Fuels and Climate Change © NEED 2023</a:t>
            </a:r>
          </a:p>
        </p:txBody>
      </p:sp>
    </p:spTree>
    <p:extLst>
      <p:ext uri="{BB962C8B-B14F-4D97-AF65-F5344CB8AC3E}">
        <p14:creationId xmlns:p14="http://schemas.microsoft.com/office/powerpoint/2010/main" val="33064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1DDA5F-D08B-119D-C939-DEFD553E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Fossil Fuels and Climate Change © NEED 2023</a:t>
            </a:r>
          </a:p>
        </p:txBody>
      </p:sp>
    </p:spTree>
    <p:extLst>
      <p:ext uri="{BB962C8B-B14F-4D97-AF65-F5344CB8AC3E}">
        <p14:creationId xmlns:p14="http://schemas.microsoft.com/office/powerpoint/2010/main" val="8294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45FF-482F-03E4-199D-1AF1FF437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12385-EF81-8DD9-DCCD-43930D5BA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D2F17-E46E-EB59-A370-1E9ADB8FD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B16C25-264B-0E50-BCA8-1646FD7E5C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46842" y="6368912"/>
            <a:ext cx="156375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49A0C-6F6A-F107-1A92-E57ECCA5C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Fossil Fuels and Climate Change © NEED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04B3A-4979-4585-682B-486ED7F3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4322" y="6311900"/>
            <a:ext cx="629478" cy="409575"/>
          </a:xfrm>
          <a:prstGeom prst="rect">
            <a:avLst/>
          </a:prstGeom>
        </p:spPr>
        <p:txBody>
          <a:bodyPr/>
          <a:lstStyle/>
          <a:p>
            <a:fld id="{D79E8728-8308-49D6-9C1C-0D0B29CC3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8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0FD65-EDF0-AEFA-0CF7-35704F9FE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1AA494-7676-9E23-1A22-334F6F39EF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7EC8BE-BEEE-C98E-8931-651B55876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1F16F-3AB7-0DAF-9362-31ED1073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Fossil Fuels and Climate Change © NEED 2023</a:t>
            </a:r>
          </a:p>
        </p:txBody>
      </p:sp>
    </p:spTree>
    <p:extLst>
      <p:ext uri="{BB962C8B-B14F-4D97-AF65-F5344CB8AC3E}">
        <p14:creationId xmlns:p14="http://schemas.microsoft.com/office/powerpoint/2010/main" val="418851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35000"/>
            <a:lum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E79CBE-9DB3-4474-790F-C3298287B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DE08D-367C-864E-3C66-D7A3C2D30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88C99-6AE5-4543-1F2A-0D8E21A16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368912"/>
            <a:ext cx="6208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Fossil Fuels and Climate Change © NEED 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F38CA8-C08A-B4F9-26B8-B12BA1B4696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5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8C0409-7FF8-27A8-E3EA-A90F148311CA}"/>
              </a:ext>
            </a:extLst>
          </p:cNvPr>
          <p:cNvSpPr/>
          <p:nvPr/>
        </p:nvSpPr>
        <p:spPr>
          <a:xfrm>
            <a:off x="129209" y="123963"/>
            <a:ext cx="11936895" cy="6610074"/>
          </a:xfrm>
          <a:prstGeom prst="rect">
            <a:avLst/>
          </a:prstGeom>
          <a:noFill/>
          <a:ln w="57150">
            <a:solidFill>
              <a:srgbClr val="009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5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small" baseline="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hart" Target="../charts/chart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2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4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mineral, igneous rock, rock, volcanic rock&#10;&#10;Description automatically generated">
            <a:extLst>
              <a:ext uri="{FF2B5EF4-FFF2-40B4-BE49-F238E27FC236}">
                <a16:creationId xmlns:a16="http://schemas.microsoft.com/office/drawing/2014/main" id="{302B25F9-AA70-CCCD-7D27-77F0D17EA8A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2" r="10265" b="1137"/>
          <a:stretch/>
        </p:blipFill>
        <p:spPr>
          <a:xfrm>
            <a:off x="3778819" y="526312"/>
            <a:ext cx="8182808" cy="599720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B584A70-F2E6-332A-6BC3-F1C9EFAD7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331" y="510363"/>
            <a:ext cx="5192600" cy="3139339"/>
          </a:xfrm>
        </p:spPr>
        <p:txBody>
          <a:bodyPr anchor="ctr"/>
          <a:lstStyle/>
          <a:p>
            <a:pPr algn="l"/>
            <a:r>
              <a:rPr lang="en-US" dirty="0"/>
              <a:t>Introduction to Fossil Fuels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E1AF044-5C59-1A22-8062-431BABF69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331" y="2891283"/>
            <a:ext cx="3541009" cy="633631"/>
          </a:xfrm>
        </p:spPr>
        <p:txBody>
          <a:bodyPr/>
          <a:lstStyle/>
          <a:p>
            <a:pPr algn="l"/>
            <a:r>
              <a:rPr lang="en-US" dirty="0"/>
              <a:t>Where are the dinosaurs?</a:t>
            </a:r>
          </a:p>
        </p:txBody>
      </p:sp>
    </p:spTree>
    <p:extLst>
      <p:ext uri="{BB962C8B-B14F-4D97-AF65-F5344CB8AC3E}">
        <p14:creationId xmlns:p14="http://schemas.microsoft.com/office/powerpoint/2010/main" val="2127947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D6980-6A3B-323C-A985-7CAD25770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Fossil Fuel Combustion is Causing Climate Change</a:t>
            </a:r>
          </a:p>
        </p:txBody>
      </p:sp>
      <p:pic>
        <p:nvPicPr>
          <p:cNvPr id="6" name="Content Placeholder 5" descr="A diagram of the greenhouse effect&#10;&#10;Description automatically generated with medium confidence">
            <a:extLst>
              <a:ext uri="{FF2B5EF4-FFF2-40B4-BE49-F238E27FC236}">
                <a16:creationId xmlns:a16="http://schemas.microsoft.com/office/drawing/2014/main" id="{67CFA659-2EAD-4898-330F-50C66C57D9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2087"/>
            <a:ext cx="4679007" cy="4078862"/>
          </a:xfr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1647F4B-2B4A-6272-D460-D76C4096EA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2476908"/>
              </p:ext>
            </p:extLst>
          </p:nvPr>
        </p:nvGraphicFramePr>
        <p:xfrm>
          <a:off x="6387075" y="1882087"/>
          <a:ext cx="5257800" cy="4238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2306A81-7B11-8B17-6ED2-1A1C916FF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Fossil Fuels and Climate Change © NEED 2023</a:t>
            </a:r>
          </a:p>
        </p:txBody>
      </p:sp>
    </p:spTree>
    <p:extLst>
      <p:ext uri="{BB962C8B-B14F-4D97-AF65-F5344CB8AC3E}">
        <p14:creationId xmlns:p14="http://schemas.microsoft.com/office/powerpoint/2010/main" val="3233207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F3925-C253-DB1D-30EF-18454CE3D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Dioxide – Too Much of a Good Thing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5F7326F-FF15-C341-EB04-290295E6AF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53403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B7F68-478A-D0A2-B72E-383F09DA6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Fossil Fuels and Climate Change © NEED 2023</a:t>
            </a:r>
          </a:p>
        </p:txBody>
      </p:sp>
    </p:spTree>
    <p:extLst>
      <p:ext uri="{BB962C8B-B14F-4D97-AF65-F5344CB8AC3E}">
        <p14:creationId xmlns:p14="http://schemas.microsoft.com/office/powerpoint/2010/main" val="3713147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67F3EA9D-08CE-9B13-5942-BC884B1FD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1787" y="643467"/>
            <a:ext cx="5058075" cy="557106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3ABB4B5-4A76-2C0F-FCE4-7208A490E1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" b="5852"/>
          <a:stretch/>
        </p:blipFill>
        <p:spPr bwMode="auto">
          <a:xfrm>
            <a:off x="6296874" y="643467"/>
            <a:ext cx="5231468" cy="565071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9C0D53-FA4F-5FF6-BB33-23797A078568}"/>
              </a:ext>
            </a:extLst>
          </p:cNvPr>
          <p:cNvSpPr txBox="1"/>
          <p:nvPr/>
        </p:nvSpPr>
        <p:spPr>
          <a:xfrm>
            <a:off x="10052721" y="6294183"/>
            <a:ext cx="1737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Images source: EPA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B57F83-5AB4-D7C3-FBB3-E55D77708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Fossil Fuels and Climate Change © NEED 2023</a:t>
            </a:r>
          </a:p>
        </p:txBody>
      </p:sp>
    </p:spTree>
    <p:extLst>
      <p:ext uri="{BB962C8B-B14F-4D97-AF65-F5344CB8AC3E}">
        <p14:creationId xmlns:p14="http://schemas.microsoft.com/office/powerpoint/2010/main" val="2589660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10219-D6AB-F378-2B71-CEACC536D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Thought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853F04E-309A-44DE-A6FE-673B81F5FB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624430"/>
              </p:ext>
            </p:extLst>
          </p:nvPr>
        </p:nvGraphicFramePr>
        <p:xfrm>
          <a:off x="431641" y="1380119"/>
          <a:ext cx="11285173" cy="5112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7FF675-CDFE-8480-138C-97062BF36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Fossil Fuels and Climate Change © NEED 2023</a:t>
            </a:r>
          </a:p>
        </p:txBody>
      </p:sp>
    </p:spTree>
    <p:extLst>
      <p:ext uri="{BB962C8B-B14F-4D97-AF65-F5344CB8AC3E}">
        <p14:creationId xmlns:p14="http://schemas.microsoft.com/office/powerpoint/2010/main" val="581992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8C2DD-C818-37C8-1CEF-3B73F990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Fossil Fuels Are…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49435-FE21-CEA4-0F54-6051639B4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09860" cy="4351338"/>
          </a:xfrm>
        </p:spPr>
        <p:txBody>
          <a:bodyPr/>
          <a:lstStyle/>
          <a:p>
            <a:r>
              <a:rPr lang="en-US" dirty="0"/>
              <a:t>Nonrenewable energy sources</a:t>
            </a:r>
          </a:p>
          <a:p>
            <a:r>
              <a:rPr lang="en-US" dirty="0"/>
              <a:t>Formed from the remains of ancient creatures</a:t>
            </a:r>
          </a:p>
          <a:p>
            <a:pPr lvl="1"/>
            <a:r>
              <a:rPr lang="en-US" dirty="0"/>
              <a:t>Hundreds of millions of years ago – pre-dating dinosaurs </a:t>
            </a:r>
          </a:p>
          <a:p>
            <a:pPr lvl="1"/>
            <a:r>
              <a:rPr lang="en-US" dirty="0"/>
              <a:t>Buried under hundreds of meters of sediment and rock</a:t>
            </a:r>
          </a:p>
          <a:p>
            <a:r>
              <a:rPr lang="en-US" dirty="0"/>
              <a:t>Primarily hydrocarbons – compounds with only carbon and hydrogen</a:t>
            </a:r>
          </a:p>
          <a:p>
            <a:endParaRPr lang="en-US" dirty="0"/>
          </a:p>
        </p:txBody>
      </p:sp>
      <p:pic>
        <p:nvPicPr>
          <p:cNvPr id="5" name="Graphic 4" descr="Brontosaurus with solid fill">
            <a:extLst>
              <a:ext uri="{FF2B5EF4-FFF2-40B4-BE49-F238E27FC236}">
                <a16:creationId xmlns:a16="http://schemas.microsoft.com/office/drawing/2014/main" id="{60FBAFDD-A023-4922-4B9C-1AE11154E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666382" y="1966529"/>
            <a:ext cx="3377884" cy="3377884"/>
          </a:xfrm>
          <a:prstGeom prst="rect">
            <a:avLst/>
          </a:prstGeom>
        </p:spPr>
      </p:pic>
      <p:sp>
        <p:nvSpPr>
          <p:cNvPr id="6" name="&quot;Not Allowed&quot; Symbol 5">
            <a:extLst>
              <a:ext uri="{FF2B5EF4-FFF2-40B4-BE49-F238E27FC236}">
                <a16:creationId xmlns:a16="http://schemas.microsoft.com/office/drawing/2014/main" id="{EE303A1C-3DDD-88ED-26CD-A3CB3411A18F}"/>
              </a:ext>
            </a:extLst>
          </p:cNvPr>
          <p:cNvSpPr/>
          <p:nvPr/>
        </p:nvSpPr>
        <p:spPr>
          <a:xfrm>
            <a:off x="7575983" y="1966529"/>
            <a:ext cx="3558681" cy="3377884"/>
          </a:xfrm>
          <a:prstGeom prst="noSmoking">
            <a:avLst>
              <a:gd name="adj" fmla="val 7305"/>
            </a:avLst>
          </a:prstGeom>
          <a:solidFill>
            <a:srgbClr val="C0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92F166-E037-7CCD-46F6-1E9CE4B93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Fossil Fuels and Climate Change © NEED 2023</a:t>
            </a:r>
          </a:p>
        </p:txBody>
      </p:sp>
    </p:spTree>
    <p:extLst>
      <p:ext uri="{BB962C8B-B14F-4D97-AF65-F5344CB8AC3E}">
        <p14:creationId xmlns:p14="http://schemas.microsoft.com/office/powerpoint/2010/main" val="248658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x, container&#10;&#10;Description automatically generated">
            <a:extLst>
              <a:ext uri="{FF2B5EF4-FFF2-40B4-BE49-F238E27FC236}">
                <a16:creationId xmlns:a16="http://schemas.microsoft.com/office/drawing/2014/main" id="{831AB5AC-AC91-1A38-01A9-9F81A3EC4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020" y="1681639"/>
            <a:ext cx="5101782" cy="349472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79A044-4205-080F-1237-CB572AD18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Fossil Fuel Formation</a:t>
            </a:r>
          </a:p>
        </p:txBody>
      </p:sp>
      <p:pic>
        <p:nvPicPr>
          <p:cNvPr id="4" name="Picture 3" descr="A picture containing text, box, container, funeral&#10;&#10;Description automatically generated">
            <a:extLst>
              <a:ext uri="{FF2B5EF4-FFF2-40B4-BE49-F238E27FC236}">
                <a16:creationId xmlns:a16="http://schemas.microsoft.com/office/drawing/2014/main" id="{5B920090-70C9-EB05-770F-536A3B7A2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03" y="1876037"/>
            <a:ext cx="5472997" cy="31059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2D7AA-AD4C-0713-F774-7680E5DAC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Fossil Fuels and Climate Change © NEED 2023</a:t>
            </a:r>
          </a:p>
        </p:txBody>
      </p:sp>
    </p:spTree>
    <p:extLst>
      <p:ext uri="{BB962C8B-B14F-4D97-AF65-F5344CB8AC3E}">
        <p14:creationId xmlns:p14="http://schemas.microsoft.com/office/powerpoint/2010/main" val="71982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31075-746B-7E3C-B69F-7A03B118A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So Great About Fossil Fuels?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AAD59AE-1E5F-BD62-7F19-4DD6538EFA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341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cartoon of a rock writing on paper&#10;&#10;Description automatically generated with low confidence">
            <a:extLst>
              <a:ext uri="{FF2B5EF4-FFF2-40B4-BE49-F238E27FC236}">
                <a16:creationId xmlns:a16="http://schemas.microsoft.com/office/drawing/2014/main" id="{15C23A99-F644-2F8E-AC9F-B4627EF545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546" y="1362208"/>
            <a:ext cx="3708716" cy="3374931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0F22EDC-37C2-587E-74FF-FFE73AD0F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Fossil Fuels and Climate Change © NEED 2023</a:t>
            </a:r>
          </a:p>
        </p:txBody>
      </p:sp>
    </p:spTree>
    <p:extLst>
      <p:ext uri="{BB962C8B-B14F-4D97-AF65-F5344CB8AC3E}">
        <p14:creationId xmlns:p14="http://schemas.microsoft.com/office/powerpoint/2010/main" val="2325910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C2A0E-9396-5446-13D7-8F696EEE0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Coal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C5E0F23-8255-61F0-F1A8-A37CCDDDD8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75853"/>
              </p:ext>
            </p:extLst>
          </p:nvPr>
        </p:nvGraphicFramePr>
        <p:xfrm>
          <a:off x="838200" y="1690688"/>
          <a:ext cx="4398302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8D1A734-07BD-5517-BF9A-BB7983805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154814"/>
              </p:ext>
            </p:extLst>
          </p:nvPr>
        </p:nvGraphicFramePr>
        <p:xfrm>
          <a:off x="5037719" y="1595941"/>
          <a:ext cx="6866520" cy="4282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661AEBE-E037-C010-1C44-BA3D429B2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Fossil Fuels and Climate Change © NEED 2023</a:t>
            </a:r>
          </a:p>
        </p:txBody>
      </p:sp>
    </p:spTree>
    <p:extLst>
      <p:ext uri="{BB962C8B-B14F-4D97-AF65-F5344CB8AC3E}">
        <p14:creationId xmlns:p14="http://schemas.microsoft.com/office/powerpoint/2010/main" val="3216263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43EC2-73D1-A6DE-DEFA-C6F2DE6EE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Petroleum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F346701-6728-C617-CD88-EE7357877A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45493"/>
              </p:ext>
            </p:extLst>
          </p:nvPr>
        </p:nvGraphicFramePr>
        <p:xfrm>
          <a:off x="429276" y="1807486"/>
          <a:ext cx="7130143" cy="3973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A picture containing text, diagram, screenshot, plan&#10;&#10;Description automatically generated">
            <a:extLst>
              <a:ext uri="{FF2B5EF4-FFF2-40B4-BE49-F238E27FC236}">
                <a16:creationId xmlns:a16="http://schemas.microsoft.com/office/drawing/2014/main" id="{5F652C49-71B9-7201-D2C9-E0E00ECB98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364" y="1335155"/>
            <a:ext cx="3852416" cy="491797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5C683A7-7017-262F-4407-EB2F68EDD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Fossil Fuels and Climate Change © NEED 2023</a:t>
            </a:r>
          </a:p>
        </p:txBody>
      </p:sp>
    </p:spTree>
    <p:extLst>
      <p:ext uri="{BB962C8B-B14F-4D97-AF65-F5344CB8AC3E}">
        <p14:creationId xmlns:p14="http://schemas.microsoft.com/office/powerpoint/2010/main" val="2944412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D057D-4F5D-FCC5-1B14-3BA935002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Petroleum We Would Not Have…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A133548-BAFF-67E7-9197-293F9F30D666}"/>
              </a:ext>
            </a:extLst>
          </p:cNvPr>
          <p:cNvGraphicFramePr/>
          <p:nvPr/>
        </p:nvGraphicFramePr>
        <p:xfrm>
          <a:off x="793525" y="1391593"/>
          <a:ext cx="10680018" cy="4977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69706A-ED84-1D92-8338-D1842474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Fossil Fuels and Climate Change © NEED 2023</a:t>
            </a:r>
          </a:p>
        </p:txBody>
      </p:sp>
    </p:spTree>
    <p:extLst>
      <p:ext uri="{BB962C8B-B14F-4D97-AF65-F5344CB8AC3E}">
        <p14:creationId xmlns:p14="http://schemas.microsoft.com/office/powerpoint/2010/main" val="4280211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ADFD2-22A4-5364-A111-2A07F874C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Gas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F33F8-E94A-73B2-AB27-A0E304894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5940"/>
            <a:ext cx="8551380" cy="45810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Found associated with coal and mixed in petroleum</a:t>
            </a:r>
          </a:p>
          <a:p>
            <a:r>
              <a:rPr lang="en-US" dirty="0"/>
              <a:t>Also in deposits by itself on and offshore</a:t>
            </a:r>
          </a:p>
          <a:p>
            <a:r>
              <a:rPr lang="en-US" dirty="0"/>
              <a:t>Renewable natural gas comes from landfills and agriculture</a:t>
            </a:r>
          </a:p>
          <a:p>
            <a:r>
              <a:rPr lang="en-US" dirty="0"/>
              <a:t>Methane is the most prevalent compound in natural gas</a:t>
            </a:r>
          </a:p>
          <a:p>
            <a:pPr lvl="1"/>
            <a:r>
              <a:rPr lang="en-US" dirty="0"/>
              <a:t>Colorless</a:t>
            </a:r>
          </a:p>
          <a:p>
            <a:pPr lvl="1"/>
            <a:r>
              <a:rPr lang="en-US" dirty="0"/>
              <a:t>Odorless</a:t>
            </a:r>
          </a:p>
          <a:p>
            <a:r>
              <a:rPr lang="en-US" dirty="0"/>
              <a:t>Methane is a greenhouse gas</a:t>
            </a:r>
          </a:p>
          <a:p>
            <a:pPr lvl="1"/>
            <a:r>
              <a:rPr lang="en-US" dirty="0"/>
              <a:t>22x more effective than carbon dioxide</a:t>
            </a:r>
          </a:p>
          <a:p>
            <a:pPr lvl="1"/>
            <a:r>
              <a:rPr lang="en-US" dirty="0"/>
              <a:t>breaks down in the atmosphere faster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889F8C-01AE-4FC3-573D-F3CD2890E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8407559" y="2529050"/>
            <a:ext cx="4072204" cy="2714802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3B72E05-ACFA-ADEE-A81B-396E11E7B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Fossil Fuels and Climate Change © NEED 2023</a:t>
            </a:r>
          </a:p>
        </p:txBody>
      </p:sp>
    </p:spTree>
    <p:extLst>
      <p:ext uri="{BB962C8B-B14F-4D97-AF65-F5344CB8AC3E}">
        <p14:creationId xmlns:p14="http://schemas.microsoft.com/office/powerpoint/2010/main" val="1670222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E9036-0FF2-801A-5977-DEF97A54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Wrong With Fossil Fuels?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E797EBB-350D-3A2B-AEE6-7149180107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736773"/>
              </p:ext>
            </p:extLst>
          </p:nvPr>
        </p:nvGraphicFramePr>
        <p:xfrm>
          <a:off x="344083" y="1950574"/>
          <a:ext cx="761290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picture containing sky, cloud, outdoor, sunset&#10;&#10;Description automatically generated">
            <a:extLst>
              <a:ext uri="{FF2B5EF4-FFF2-40B4-BE49-F238E27FC236}">
                <a16:creationId xmlns:a16="http://schemas.microsoft.com/office/drawing/2014/main" id="{20A0B307-D0C1-DE3E-BAAE-F151D72AAD9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0" r="34485"/>
          <a:stretch/>
        </p:blipFill>
        <p:spPr>
          <a:xfrm>
            <a:off x="8212562" y="1950574"/>
            <a:ext cx="3282752" cy="4351338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0C2AA8-9585-37EC-7E52-C84CCB86D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Fossil Fuels and Climate Change © NEED 2023</a:t>
            </a:r>
          </a:p>
        </p:txBody>
      </p:sp>
    </p:spTree>
    <p:extLst>
      <p:ext uri="{BB962C8B-B14F-4D97-AF65-F5344CB8AC3E}">
        <p14:creationId xmlns:p14="http://schemas.microsoft.com/office/powerpoint/2010/main" val="2661569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335B74"/>
      </a:accent1>
      <a:accent2>
        <a:srgbClr val="009B67"/>
      </a:accent2>
      <a:accent3>
        <a:srgbClr val="25A2FF"/>
      </a:accent3>
      <a:accent4>
        <a:srgbClr val="005699"/>
      </a:accent4>
      <a:accent5>
        <a:srgbClr val="62A39F"/>
      </a:accent5>
      <a:accent6>
        <a:srgbClr val="DFE3E5"/>
      </a:accent6>
      <a:hlink>
        <a:srgbClr val="6EAC1C"/>
      </a:hlink>
      <a:folHlink>
        <a:srgbClr val="B26B0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ED Template New 03-2023" id="{C14AAE11-5869-4D73-A6D2-D4F07DF9FBFA}" vid="{C229C9A1-59D2-4305-B885-F15DB3432A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NEED Template New 03-2023</Template>
  <TotalTime>224</TotalTime>
  <Words>585</Words>
  <Application>Microsoft Office PowerPoint</Application>
  <PresentationFormat>Widescreen</PresentationFormat>
  <Paragraphs>117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Candara</vt:lpstr>
      <vt:lpstr>Wingdings</vt:lpstr>
      <vt:lpstr>Office Theme</vt:lpstr>
      <vt:lpstr>Introduction to Fossil Fuels</vt:lpstr>
      <vt:lpstr>Fossil Fuels Are…</vt:lpstr>
      <vt:lpstr>Fossil Fuel Formation</vt:lpstr>
      <vt:lpstr>What’s So Great About Fossil Fuels?</vt:lpstr>
      <vt:lpstr>Coal</vt:lpstr>
      <vt:lpstr>Petroleum</vt:lpstr>
      <vt:lpstr>Without Petroleum We Would Not Have…</vt:lpstr>
      <vt:lpstr>Natural Gas</vt:lpstr>
      <vt:lpstr>What’s Wrong With Fossil Fuels?</vt:lpstr>
      <vt:lpstr>Fossil Fuel Combustion is Causing Climate Change</vt:lpstr>
      <vt:lpstr>Carbon Dioxide – Too Much of a Good Thing</vt:lpstr>
      <vt:lpstr>PowerPoint Presentation</vt:lpstr>
      <vt:lpstr>One More Thought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Fossil Fuels</dc:title>
  <dc:creator>Caryn Turrel</dc:creator>
  <cp:lastModifiedBy>Kimberly Swan</cp:lastModifiedBy>
  <cp:revision>7</cp:revision>
  <dcterms:created xsi:type="dcterms:W3CDTF">2023-06-12T18:04:04Z</dcterms:created>
  <dcterms:modified xsi:type="dcterms:W3CDTF">2024-11-01T14:43:38Z</dcterms:modified>
</cp:coreProperties>
</file>