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7"/>
  </p:notesMasterIdLst>
  <p:sldIdLst>
    <p:sldId id="460" r:id="rId2"/>
    <p:sldId id="313" r:id="rId3"/>
    <p:sldId id="267" r:id="rId4"/>
    <p:sldId id="293" r:id="rId5"/>
    <p:sldId id="269" r:id="rId6"/>
    <p:sldId id="311" r:id="rId7"/>
    <p:sldId id="312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6" r:id="rId16"/>
    <p:sldId id="325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17" r:id="rId34"/>
    <p:sldId id="346" r:id="rId35"/>
    <p:sldId id="347" r:id="rId36"/>
    <p:sldId id="343" r:id="rId37"/>
    <p:sldId id="345" r:id="rId38"/>
    <p:sldId id="344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97" r:id="rId65"/>
    <p:sldId id="398" r:id="rId66"/>
    <p:sldId id="399" r:id="rId67"/>
    <p:sldId id="400" r:id="rId68"/>
    <p:sldId id="401" r:id="rId69"/>
    <p:sldId id="402" r:id="rId70"/>
    <p:sldId id="403" r:id="rId71"/>
    <p:sldId id="404" r:id="rId72"/>
    <p:sldId id="405" r:id="rId73"/>
    <p:sldId id="406" r:id="rId74"/>
    <p:sldId id="407" r:id="rId75"/>
    <p:sldId id="408" r:id="rId76"/>
    <p:sldId id="409" r:id="rId77"/>
    <p:sldId id="410" r:id="rId78"/>
    <p:sldId id="411" r:id="rId79"/>
    <p:sldId id="412" r:id="rId80"/>
    <p:sldId id="413" r:id="rId81"/>
    <p:sldId id="414" r:id="rId82"/>
    <p:sldId id="415" r:id="rId83"/>
    <p:sldId id="416" r:id="rId84"/>
    <p:sldId id="417" r:id="rId85"/>
    <p:sldId id="418" r:id="rId86"/>
    <p:sldId id="419" r:id="rId87"/>
    <p:sldId id="420" r:id="rId88"/>
    <p:sldId id="421" r:id="rId89"/>
    <p:sldId id="422" r:id="rId90"/>
    <p:sldId id="423" r:id="rId91"/>
    <p:sldId id="424" r:id="rId92"/>
    <p:sldId id="425" r:id="rId93"/>
    <p:sldId id="426" r:id="rId94"/>
    <p:sldId id="427" r:id="rId95"/>
    <p:sldId id="428" r:id="rId96"/>
    <p:sldId id="429" r:id="rId97"/>
    <p:sldId id="430" r:id="rId98"/>
    <p:sldId id="431" r:id="rId99"/>
    <p:sldId id="432" r:id="rId100"/>
    <p:sldId id="433" r:id="rId101"/>
    <p:sldId id="434" r:id="rId102"/>
    <p:sldId id="435" r:id="rId103"/>
    <p:sldId id="436" r:id="rId104"/>
    <p:sldId id="437" r:id="rId105"/>
    <p:sldId id="438" r:id="rId106"/>
    <p:sldId id="439" r:id="rId107"/>
    <p:sldId id="440" r:id="rId108"/>
    <p:sldId id="441" r:id="rId109"/>
    <p:sldId id="442" r:id="rId110"/>
    <p:sldId id="443" r:id="rId111"/>
    <p:sldId id="444" r:id="rId112"/>
    <p:sldId id="445" r:id="rId113"/>
    <p:sldId id="446" r:id="rId114"/>
    <p:sldId id="447" r:id="rId115"/>
    <p:sldId id="448" r:id="rId116"/>
    <p:sldId id="449" r:id="rId117"/>
    <p:sldId id="450" r:id="rId118"/>
    <p:sldId id="451" r:id="rId119"/>
    <p:sldId id="452" r:id="rId120"/>
    <p:sldId id="453" r:id="rId121"/>
    <p:sldId id="454" r:id="rId122"/>
    <p:sldId id="455" r:id="rId123"/>
    <p:sldId id="456" r:id="rId124"/>
    <p:sldId id="457" r:id="rId125"/>
    <p:sldId id="458" r:id="rId126"/>
    <p:sldId id="459" r:id="rId127"/>
    <p:sldId id="374" r:id="rId128"/>
    <p:sldId id="373" r:id="rId129"/>
    <p:sldId id="375" r:id="rId130"/>
    <p:sldId id="386" r:id="rId131"/>
    <p:sldId id="376" r:id="rId132"/>
    <p:sldId id="387" r:id="rId133"/>
    <p:sldId id="377" r:id="rId134"/>
    <p:sldId id="388" r:id="rId135"/>
    <p:sldId id="378" r:id="rId136"/>
    <p:sldId id="389" r:id="rId137"/>
    <p:sldId id="379" r:id="rId138"/>
    <p:sldId id="391" r:id="rId139"/>
    <p:sldId id="380" r:id="rId140"/>
    <p:sldId id="390" r:id="rId141"/>
    <p:sldId id="381" r:id="rId142"/>
    <p:sldId id="392" r:id="rId143"/>
    <p:sldId id="382" r:id="rId144"/>
    <p:sldId id="393" r:id="rId145"/>
    <p:sldId id="383" r:id="rId146"/>
    <p:sldId id="394" r:id="rId147"/>
    <p:sldId id="384" r:id="rId148"/>
    <p:sldId id="395" r:id="rId149"/>
    <p:sldId id="385" r:id="rId150"/>
    <p:sldId id="396" r:id="rId151"/>
    <p:sldId id="462" r:id="rId152"/>
    <p:sldId id="463" r:id="rId153"/>
    <p:sldId id="464" r:id="rId154"/>
    <p:sldId id="465" r:id="rId155"/>
    <p:sldId id="466" r:id="rId156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EFDEE-5A66-4FAE-B9F8-7762368E0C60}" v="913" dt="2024-04-16T15:22:35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0929"/>
  </p:normalViewPr>
  <p:slideViewPr>
    <p:cSldViewPr>
      <p:cViewPr varScale="1">
        <p:scale>
          <a:sx n="104" d="100"/>
          <a:sy n="104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microsoft.com/office/2015/10/relationships/revisionInfo" Target="revisionInfo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Welchko" userId="2223038cf2cb0cba" providerId="LiveId" clId="{D56EFDEE-5A66-4FAE-B9F8-7762368E0C60}"/>
    <pc:docChg chg="undo custSel addSld delSld modSld sldOrd modNotesMaster">
      <pc:chgData name="Cindy Welchko" userId="2223038cf2cb0cba" providerId="LiveId" clId="{D56EFDEE-5A66-4FAE-B9F8-7762368E0C60}" dt="2024-04-16T15:39:51.971" v="13814" actId="20577"/>
      <pc:docMkLst>
        <pc:docMk/>
      </pc:docMkLst>
      <pc:sldChg chg="modSp del mod">
        <pc:chgData name="Cindy Welchko" userId="2223038cf2cb0cba" providerId="LiveId" clId="{D56EFDEE-5A66-4FAE-B9F8-7762368E0C60}" dt="2024-03-30T20:40:45.604" v="331" actId="47"/>
        <pc:sldMkLst>
          <pc:docMk/>
          <pc:sldMk cId="0" sldId="256"/>
        </pc:sldMkLst>
        <pc:spChg chg="mod">
          <ac:chgData name="Cindy Welchko" userId="2223038cf2cb0cba" providerId="LiveId" clId="{D56EFDEE-5A66-4FAE-B9F8-7762368E0C60}" dt="2024-03-30T19:59:26.948" v="62" actId="2711"/>
          <ac:spMkLst>
            <pc:docMk/>
            <pc:sldMk cId="0" sldId="256"/>
            <ac:spMk id="2050" creationId="{D24EC803-CB28-4CC8-A71A-18B18BA6AA05}"/>
          </ac:spMkLst>
        </pc:spChg>
        <pc:graphicFrameChg chg="mod">
          <ac:chgData name="Cindy Welchko" userId="2223038cf2cb0cba" providerId="LiveId" clId="{D56EFDEE-5A66-4FAE-B9F8-7762368E0C60}" dt="2024-03-30T13:41:57.602" v="57" actId="1076"/>
          <ac:graphicFrameMkLst>
            <pc:docMk/>
            <pc:sldMk cId="0" sldId="256"/>
            <ac:graphicFrameMk id="2051" creationId="{53298FBA-3455-471F-BE8F-1B3C1E314B04}"/>
          </ac:graphicFrameMkLst>
        </pc:graphicFrameChg>
      </pc:sldChg>
      <pc:sldChg chg="del">
        <pc:chgData name="Cindy Welchko" userId="2223038cf2cb0cba" providerId="LiveId" clId="{D56EFDEE-5A66-4FAE-B9F8-7762368E0C60}" dt="2024-04-02T21:19:48.563" v="2218" actId="47"/>
        <pc:sldMkLst>
          <pc:docMk/>
          <pc:sldMk cId="0" sldId="257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58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59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60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61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62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63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64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65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66"/>
        </pc:sldMkLst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783900699" sldId="26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783900699" sldId="26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41:02.028" v="564" actId="403"/>
          <ac:spMkLst>
            <pc:docMk/>
            <pc:sldMk cId="2783900699" sldId="26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10:11.671" v="10227"/>
          <ac:picMkLst>
            <pc:docMk/>
            <pc:sldMk cId="2783900699" sldId="267"/>
            <ac:picMk id="24580" creationId="{517114A7-38B9-4295-8301-EBE21279B537}"/>
          </ac:picMkLst>
        </pc:picChg>
      </pc:sldChg>
      <pc:sldChg chg="modSp add del mod">
        <pc:chgData name="Cindy Welchko" userId="2223038cf2cb0cba" providerId="LiveId" clId="{D56EFDEE-5A66-4FAE-B9F8-7762368E0C60}" dt="2024-03-30T13:25:05.947" v="16" actId="2696"/>
        <pc:sldMkLst>
          <pc:docMk/>
          <pc:sldMk cId="1052148719" sldId="268"/>
        </pc:sldMkLst>
        <pc:spChg chg="mod">
          <ac:chgData name="Cindy Welchko" userId="2223038cf2cb0cba" providerId="LiveId" clId="{D56EFDEE-5A66-4FAE-B9F8-7762368E0C60}" dt="2024-03-30T13:23:24.915" v="9" actId="20577"/>
          <ac:spMkLst>
            <pc:docMk/>
            <pc:sldMk cId="1052148719" sldId="268"/>
            <ac:spMk id="26626" creationId="{A460B331-9401-4363-8A90-08B76F1B19BC}"/>
          </ac:spMkLst>
        </pc:spChg>
      </pc:sldChg>
      <pc:sldChg chg="add">
        <pc:chgData name="Cindy Welchko" userId="2223038cf2cb0cba" providerId="LiveId" clId="{D56EFDEE-5A66-4FAE-B9F8-7762368E0C60}" dt="2024-03-30T13:25:17.965" v="17"/>
        <pc:sldMkLst>
          <pc:docMk/>
          <pc:sldMk cId="3024261093" sldId="268"/>
        </pc:sldMkLst>
      </pc:sldChg>
      <pc:sldChg chg="modSp del mod ord">
        <pc:chgData name="Cindy Welchko" userId="2223038cf2cb0cba" providerId="LiveId" clId="{D56EFDEE-5A66-4FAE-B9F8-7762368E0C60}" dt="2024-04-04T21:30:47.415" v="11276"/>
        <pc:sldMkLst>
          <pc:docMk/>
          <pc:sldMk cId="3177718244" sldId="26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177718244" sldId="269"/>
            <ac:spMk id="28674" creationId="{2204F565-F99C-4638-B787-B640F3FEBEF3}"/>
          </ac:spMkLst>
        </pc:spChg>
        <pc:spChg chg="mod">
          <ac:chgData name="Cindy Welchko" userId="2223038cf2cb0cba" providerId="LiveId" clId="{D56EFDEE-5A66-4FAE-B9F8-7762368E0C60}" dt="2024-04-02T20:43:42.371" v="584" actId="1076"/>
          <ac:spMkLst>
            <pc:docMk/>
            <pc:sldMk cId="3177718244" sldId="269"/>
            <ac:spMk id="28675" creationId="{948F05B8-ECB8-4868-B1DA-3A98E9E45F6D}"/>
          </ac:spMkLst>
        </pc:spChg>
      </pc:sldChg>
      <pc:sldChg chg="add del">
        <pc:chgData name="Cindy Welchko" userId="2223038cf2cb0cba" providerId="LiveId" clId="{D56EFDEE-5A66-4FAE-B9F8-7762368E0C60}" dt="2024-03-30T13:24:15.999" v="14" actId="2696"/>
        <pc:sldMkLst>
          <pc:docMk/>
          <pc:sldMk cId="821912599" sldId="270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2814706318" sldId="270"/>
        </pc:sldMkLst>
      </pc:sldChg>
      <pc:sldChg chg="modSp add mod">
        <pc:chgData name="Cindy Welchko" userId="2223038cf2cb0cba" providerId="LiveId" clId="{D56EFDEE-5A66-4FAE-B9F8-7762368E0C60}" dt="2024-03-30T13:25:35.254" v="19" actId="20577"/>
        <pc:sldMkLst>
          <pc:docMk/>
          <pc:sldMk cId="1706792976" sldId="271"/>
        </pc:sldMkLst>
        <pc:spChg chg="mod">
          <ac:chgData name="Cindy Welchko" userId="2223038cf2cb0cba" providerId="LiveId" clId="{D56EFDEE-5A66-4FAE-B9F8-7762368E0C60}" dt="2024-03-30T13:25:35.254" v="19" actId="20577"/>
          <ac:spMkLst>
            <pc:docMk/>
            <pc:sldMk cId="1706792976" sldId="271"/>
            <ac:spMk id="32770" creationId="{C5FE5D2C-D2EF-4F55-B727-3AFD11538C7E}"/>
          </ac:spMkLst>
        </pc:spChg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72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73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74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75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276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277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279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280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281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282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83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84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85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86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87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88"/>
        </pc:sldMkLst>
      </pc:sldChg>
      <pc:sldChg chg="del">
        <pc:chgData name="Cindy Welchko" userId="2223038cf2cb0cba" providerId="LiveId" clId="{D56EFDEE-5A66-4FAE-B9F8-7762368E0C60}" dt="2024-04-02T21:19:58.822" v="2219" actId="47"/>
        <pc:sldMkLst>
          <pc:docMk/>
          <pc:sldMk cId="0" sldId="289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90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91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92"/>
        </pc:sldMkLst>
      </pc:sldChg>
      <pc:sldChg chg="modSp del mod ord">
        <pc:chgData name="Cindy Welchko" userId="2223038cf2cb0cba" providerId="LiveId" clId="{D56EFDEE-5A66-4FAE-B9F8-7762368E0C60}" dt="2024-04-04T21:30:47.415" v="11276"/>
        <pc:sldMkLst>
          <pc:docMk/>
          <pc:sldMk cId="2122894155" sldId="29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122894155" sldId="293"/>
            <ac:spMk id="25602" creationId="{5EB9B098-DD3E-4913-8276-B3670F11D600}"/>
          </ac:spMkLst>
        </pc:spChg>
        <pc:spChg chg="mod">
          <ac:chgData name="Cindy Welchko" userId="2223038cf2cb0cba" providerId="LiveId" clId="{D56EFDEE-5A66-4FAE-B9F8-7762368E0C60}" dt="2024-04-02T20:42:33.748" v="572" actId="403"/>
          <ac:spMkLst>
            <pc:docMk/>
            <pc:sldMk cId="2122894155" sldId="293"/>
            <ac:spMk id="25603" creationId="{0335D9FC-4E85-4FFB-9312-14545BCC81B4}"/>
          </ac:spMkLst>
        </pc:spChg>
      </pc:sldChg>
      <pc:sldChg chg="modSp add del mod">
        <pc:chgData name="Cindy Welchko" userId="2223038cf2cb0cba" providerId="LiveId" clId="{D56EFDEE-5A66-4FAE-B9F8-7762368E0C60}" dt="2024-03-30T13:25:05.947" v="16" actId="2696"/>
        <pc:sldMkLst>
          <pc:docMk/>
          <pc:sldMk cId="1939894080" sldId="294"/>
        </pc:sldMkLst>
        <pc:spChg chg="mod">
          <ac:chgData name="Cindy Welchko" userId="2223038cf2cb0cba" providerId="LiveId" clId="{D56EFDEE-5A66-4FAE-B9F8-7762368E0C60}" dt="2024-03-30T13:23:30.058" v="11" actId="20577"/>
          <ac:spMkLst>
            <pc:docMk/>
            <pc:sldMk cId="1939894080" sldId="294"/>
            <ac:spMk id="27650" creationId="{1224147D-9395-4983-B1FF-90BBC248C4DE}"/>
          </ac:spMkLst>
        </pc:spChg>
      </pc:sldChg>
      <pc:sldChg chg="del ord">
        <pc:chgData name="Cindy Welchko" userId="2223038cf2cb0cba" providerId="LiveId" clId="{D56EFDEE-5A66-4FAE-B9F8-7762368E0C60}" dt="2024-04-02T20:46:30.945" v="659" actId="47"/>
        <pc:sldMkLst>
          <pc:docMk/>
          <pc:sldMk cId="2328057431" sldId="294"/>
        </pc:sldMkLst>
      </pc:sldChg>
      <pc:sldChg chg="del ord">
        <pc:chgData name="Cindy Welchko" userId="2223038cf2cb0cba" providerId="LiveId" clId="{D56EFDEE-5A66-4FAE-B9F8-7762368E0C60}" dt="2024-04-02T20:46:41.217" v="663" actId="47"/>
        <pc:sldMkLst>
          <pc:docMk/>
          <pc:sldMk cId="970674117" sldId="295"/>
        </pc:sldMkLst>
        <pc:spChg chg="mod">
          <ac:chgData name="Cindy Welchko" userId="2223038cf2cb0cba" providerId="LiveId" clId="{D56EFDEE-5A66-4FAE-B9F8-7762368E0C60}" dt="2024-03-30T13:23:42.563" v="12" actId="20577"/>
          <ac:spMkLst>
            <pc:docMk/>
            <pc:sldMk cId="970674117" sldId="295"/>
            <ac:spMk id="29698" creationId="{CF35EE72-85DA-4F08-9578-B3D9D1D7C62D}"/>
          </ac:spMkLst>
        </pc:spChg>
      </pc:sldChg>
      <pc:sldChg chg="add del">
        <pc:chgData name="Cindy Welchko" userId="2223038cf2cb0cba" providerId="LiveId" clId="{D56EFDEE-5A66-4FAE-B9F8-7762368E0C60}" dt="2024-03-30T13:24:15.999" v="14" actId="2696"/>
        <pc:sldMkLst>
          <pc:docMk/>
          <pc:sldMk cId="3243150298" sldId="296"/>
        </pc:sldMkLst>
      </pc:sldChg>
      <pc:sldChg chg="add">
        <pc:chgData name="Cindy Welchko" userId="2223038cf2cb0cba" providerId="LiveId" clId="{D56EFDEE-5A66-4FAE-B9F8-7762368E0C60}" dt="2024-03-30T13:24:27.303" v="15"/>
        <pc:sldMkLst>
          <pc:docMk/>
          <pc:sldMk cId="3353612865" sldId="296"/>
        </pc:sldMkLst>
      </pc:sldChg>
      <pc:sldChg chg="modSp add mod">
        <pc:chgData name="Cindy Welchko" userId="2223038cf2cb0cba" providerId="LiveId" clId="{D56EFDEE-5A66-4FAE-B9F8-7762368E0C60}" dt="2024-03-30T13:25:29.021" v="18" actId="20577"/>
        <pc:sldMkLst>
          <pc:docMk/>
          <pc:sldMk cId="4043585674" sldId="297"/>
        </pc:sldMkLst>
        <pc:spChg chg="mod">
          <ac:chgData name="Cindy Welchko" userId="2223038cf2cb0cba" providerId="LiveId" clId="{D56EFDEE-5A66-4FAE-B9F8-7762368E0C60}" dt="2024-03-30T13:25:29.021" v="18" actId="20577"/>
          <ac:spMkLst>
            <pc:docMk/>
            <pc:sldMk cId="4043585674" sldId="297"/>
            <ac:spMk id="33794" creationId="{F9632FEE-5F21-49FD-83AE-739C7C490376}"/>
          </ac:spMkLst>
        </pc:spChg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298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300"/>
        </pc:sldMkLst>
      </pc:sldChg>
      <pc:sldChg chg="del">
        <pc:chgData name="Cindy Welchko" userId="2223038cf2cb0cba" providerId="LiveId" clId="{D56EFDEE-5A66-4FAE-B9F8-7762368E0C60}" dt="2024-04-02T21:20:08.243" v="2220" actId="47"/>
        <pc:sldMkLst>
          <pc:docMk/>
          <pc:sldMk cId="0" sldId="301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302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303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304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305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306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307"/>
        </pc:sldMkLst>
      </pc:sldChg>
      <pc:sldChg chg="del">
        <pc:chgData name="Cindy Welchko" userId="2223038cf2cb0cba" providerId="LiveId" clId="{D56EFDEE-5A66-4FAE-B9F8-7762368E0C60}" dt="2024-04-02T21:20:16.017" v="2221" actId="47"/>
        <pc:sldMkLst>
          <pc:docMk/>
          <pc:sldMk cId="0" sldId="308"/>
        </pc:sldMkLst>
      </pc:sldChg>
      <pc:sldChg chg="del">
        <pc:chgData name="Cindy Welchko" userId="2223038cf2cb0cba" providerId="LiveId" clId="{D56EFDEE-5A66-4FAE-B9F8-7762368E0C60}" dt="2024-04-02T22:42:33.215" v="4278" actId="47"/>
        <pc:sldMkLst>
          <pc:docMk/>
          <pc:sldMk cId="0" sldId="309"/>
        </pc:sldMkLst>
      </pc:sldChg>
      <pc:sldChg chg="del">
        <pc:chgData name="Cindy Welchko" userId="2223038cf2cb0cba" providerId="LiveId" clId="{D56EFDEE-5A66-4FAE-B9F8-7762368E0C60}" dt="2024-04-02T21:20:23.136" v="2222" actId="47"/>
        <pc:sldMkLst>
          <pc:docMk/>
          <pc:sldMk cId="0" sldId="310"/>
        </pc:sldMkLst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32909693" sldId="31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2909693" sldId="311"/>
            <ac:spMk id="28674" creationId="{2204F565-F99C-4638-B787-B640F3FEBEF3}"/>
          </ac:spMkLst>
        </pc:spChg>
        <pc:spChg chg="mod">
          <ac:chgData name="Cindy Welchko" userId="2223038cf2cb0cba" providerId="LiveId" clId="{D56EFDEE-5A66-4FAE-B9F8-7762368E0C60}" dt="2024-04-02T20:44:48.155" v="592" actId="1076"/>
          <ac:spMkLst>
            <pc:docMk/>
            <pc:sldMk cId="32909693" sldId="311"/>
            <ac:spMk id="28675" creationId="{948F05B8-ECB8-4868-B1DA-3A98E9E45F6D}"/>
          </ac:spMkLst>
        </pc:sp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2446478455" sldId="31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446478455" sldId="312"/>
            <ac:spMk id="29698" creationId="{CF35EE72-85DA-4F08-9578-B3D9D1D7C62D}"/>
          </ac:spMkLst>
        </pc:spChg>
        <pc:spChg chg="mod">
          <ac:chgData name="Cindy Welchko" userId="2223038cf2cb0cba" providerId="LiveId" clId="{D56EFDEE-5A66-4FAE-B9F8-7762368E0C60}" dt="2024-04-02T20:46:01.190" v="658" actId="403"/>
          <ac:spMkLst>
            <pc:docMk/>
            <pc:sldMk cId="2446478455" sldId="312"/>
            <ac:spMk id="29699" creationId="{BE37F263-437D-423A-9FC6-DBCDC6B02532}"/>
          </ac:spMkLst>
        </pc:spChg>
      </pc:sldChg>
      <pc:sldChg chg="add del">
        <pc:chgData name="Cindy Welchko" userId="2223038cf2cb0cba" providerId="LiveId" clId="{D56EFDEE-5A66-4FAE-B9F8-7762368E0C60}" dt="2024-03-30T20:00:14.391" v="64"/>
        <pc:sldMkLst>
          <pc:docMk/>
          <pc:sldMk cId="2117000441" sldId="313"/>
        </pc:sldMkLst>
      </pc:sldChg>
      <pc:sldChg chg="addSp delSp modSp add mod addAnim delAnim modAnim">
        <pc:chgData name="Cindy Welchko" userId="2223038cf2cb0cba" providerId="LiveId" clId="{D56EFDEE-5A66-4FAE-B9F8-7762368E0C60}" dt="2024-04-04T20:47:28.522" v="11210" actId="207"/>
        <pc:sldMkLst>
          <pc:docMk/>
          <pc:sldMk cId="2493909799" sldId="313"/>
        </pc:sldMkLst>
        <pc:spChg chg="add mod">
          <ac:chgData name="Cindy Welchko" userId="2223038cf2cb0cba" providerId="LiveId" clId="{D56EFDEE-5A66-4FAE-B9F8-7762368E0C60}" dt="2024-04-04T20:47:28.522" v="11210" actId="207"/>
          <ac:spMkLst>
            <pc:docMk/>
            <pc:sldMk cId="2493909799" sldId="313"/>
            <ac:spMk id="2" creationId="{947D2A94-DED1-EF7F-2449-5614D8968BA9}"/>
          </ac:spMkLst>
        </pc:spChg>
        <pc:spChg chg="add del mod">
          <ac:chgData name="Cindy Welchko" userId="2223038cf2cb0cba" providerId="LiveId" clId="{D56EFDEE-5A66-4FAE-B9F8-7762368E0C60}" dt="2024-03-30T20:00:54.821" v="67" actId="478"/>
          <ac:spMkLst>
            <pc:docMk/>
            <pc:sldMk cId="2493909799" sldId="313"/>
            <ac:spMk id="3" creationId="{1B416903-24FF-268D-526A-5911F903094A}"/>
          </ac:spMkLst>
        </pc:spChg>
        <pc:spChg chg="add mod">
          <ac:chgData name="Cindy Welchko" userId="2223038cf2cb0cba" providerId="LiveId" clId="{D56EFDEE-5A66-4FAE-B9F8-7762368E0C60}" dt="2024-04-04T20:47:21.326" v="11209" actId="207"/>
          <ac:spMkLst>
            <pc:docMk/>
            <pc:sldMk cId="2493909799" sldId="313"/>
            <ac:spMk id="3" creationId="{BFDD1A0C-DDAC-D9C0-87EE-955FDBBBD865}"/>
          </ac:spMkLst>
        </pc:spChg>
        <pc:spChg chg="add del mod">
          <ac:chgData name="Cindy Welchko" userId="2223038cf2cb0cba" providerId="LiveId" clId="{D56EFDEE-5A66-4FAE-B9F8-7762368E0C60}" dt="2024-03-30T20:07:39.850" v="101" actId="478"/>
          <ac:spMkLst>
            <pc:docMk/>
            <pc:sldMk cId="2493909799" sldId="313"/>
            <ac:spMk id="5" creationId="{C5F78E72-5A54-7E27-236F-EA276BAE2A57}"/>
          </ac:spMkLst>
        </pc:spChg>
        <pc:spChg chg="add del">
          <ac:chgData name="Cindy Welchko" userId="2223038cf2cb0cba" providerId="LiveId" clId="{D56EFDEE-5A66-4FAE-B9F8-7762368E0C60}" dt="2024-03-30T20:40:57.251" v="333" actId="22"/>
          <ac:spMkLst>
            <pc:docMk/>
            <pc:sldMk cId="2493909799" sldId="313"/>
            <ac:spMk id="8" creationId="{A62B617B-2187-7142-7537-046CB7A7DA9D}"/>
          </ac:spMkLst>
        </pc:spChg>
        <pc:spChg chg="mod">
          <ac:chgData name="Cindy Welchko" userId="2223038cf2cb0cba" providerId="LiveId" clId="{D56EFDEE-5A66-4FAE-B9F8-7762368E0C60}" dt="2024-04-02T20:33:23.254" v="530" actId="404"/>
          <ac:spMkLst>
            <pc:docMk/>
            <pc:sldMk cId="2493909799" sldId="313"/>
            <ac:spMk id="2050" creationId="{D24EC803-CB28-4CC8-A71A-18B18BA6AA05}"/>
          </ac:spMkLst>
        </pc:spChg>
        <pc:spChg chg="del mod">
          <ac:chgData name="Cindy Welchko" userId="2223038cf2cb0cba" providerId="LiveId" clId="{D56EFDEE-5A66-4FAE-B9F8-7762368E0C60}" dt="2024-03-30T20:08:17.122" v="117" actId="478"/>
          <ac:spMkLst>
            <pc:docMk/>
            <pc:sldMk cId="2493909799" sldId="313"/>
            <ac:spMk id="2052" creationId="{5920572C-943E-444A-BB5F-2C62DCC3C902}"/>
          </ac:spMkLst>
        </pc:spChg>
        <pc:spChg chg="del mod">
          <ac:chgData name="Cindy Welchko" userId="2223038cf2cb0cba" providerId="LiveId" clId="{D56EFDEE-5A66-4FAE-B9F8-7762368E0C60}" dt="2024-03-30T20:08:11.252" v="114" actId="478"/>
          <ac:spMkLst>
            <pc:docMk/>
            <pc:sldMk cId="2493909799" sldId="313"/>
            <ac:spMk id="2053" creationId="{0D18F206-D5B5-4ED6-9F61-4DC24FD03728}"/>
          </ac:spMkLst>
        </pc:spChg>
        <pc:spChg chg="del mod">
          <ac:chgData name="Cindy Welchko" userId="2223038cf2cb0cba" providerId="LiveId" clId="{D56EFDEE-5A66-4FAE-B9F8-7762368E0C60}" dt="2024-03-30T20:08:14.395" v="115" actId="478"/>
          <ac:spMkLst>
            <pc:docMk/>
            <pc:sldMk cId="2493909799" sldId="313"/>
            <ac:spMk id="2054" creationId="{544DE7C2-7ECA-453E-8FCD-E0F3B9E27453}"/>
          </ac:spMkLst>
        </pc:spChg>
        <pc:spChg chg="del mod">
          <ac:chgData name="Cindy Welchko" userId="2223038cf2cb0cba" providerId="LiveId" clId="{D56EFDEE-5A66-4FAE-B9F8-7762368E0C60}" dt="2024-03-30T20:08:19.413" v="118" actId="478"/>
          <ac:spMkLst>
            <pc:docMk/>
            <pc:sldMk cId="2493909799" sldId="313"/>
            <ac:spMk id="2055" creationId="{0A06B90B-4AE7-4A06-B9E7-17F24C6BBC32}"/>
          </ac:spMkLst>
        </pc:spChg>
        <pc:spChg chg="del mod">
          <ac:chgData name="Cindy Welchko" userId="2223038cf2cb0cba" providerId="LiveId" clId="{D56EFDEE-5A66-4FAE-B9F8-7762368E0C60}" dt="2024-03-30T20:08:21.050" v="119" actId="478"/>
          <ac:spMkLst>
            <pc:docMk/>
            <pc:sldMk cId="2493909799" sldId="313"/>
            <ac:spMk id="2056" creationId="{29AE3710-F5EF-4D6B-8359-C54FE7F7920E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81" creationId="{4B3C07EF-FC58-47A8-98C0-8AFA4A52247D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82" creationId="{79637CC5-1010-4E91-9692-4B38C1A66A64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83" creationId="{BA234FE0-2F4D-4983-9836-89E958AB6CBC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84" creationId="{4E5E7AF1-7A6C-49AB-8C17-2D68C2B690C5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85" creationId="{1FEC9901-C9B8-4CD8-B0A7-707556C3F592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86" creationId="{6655DA1E-939D-47C9-93D1-5AC6E04422DF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87" creationId="{AA2A0614-264B-43F3-A14C-9F081CF44945}"/>
          </ac:spMkLst>
        </pc:spChg>
        <pc:spChg chg="del mod">
          <ac:chgData name="Cindy Welchko" userId="2223038cf2cb0cba" providerId="LiveId" clId="{D56EFDEE-5A66-4FAE-B9F8-7762368E0C60}" dt="2024-03-30T20:08:07.972" v="112" actId="478"/>
          <ac:spMkLst>
            <pc:docMk/>
            <pc:sldMk cId="2493909799" sldId="313"/>
            <ac:spMk id="3088" creationId="{FA31050F-FD16-47ED-A834-8036275B49DE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89" creationId="{34792E86-BF81-4E91-916B-C87A58EB0975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0" creationId="{261A7E93-1A07-48C4-B642-8D73839779E9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1" creationId="{7B3A674A-BBF7-447F-AD42-5229F3181AC1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2" creationId="{34D034FE-4A5E-4B8F-B216-1DDA332B4FB0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3" creationId="{E5D6D30B-D6F3-4A75-A873-A4D7FF5A686C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4" creationId="{EF530F1E-594D-4688-BC06-A8716DFCFC48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5" creationId="{0149D150-C610-4AEE-A81F-DED57ED40D83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6" creationId="{FBFE9C6C-2FAA-4753-A26C-9F5A5F45B400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7" creationId="{E3B037E2-F3A6-4847-8614-07F8B5294AEC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8" creationId="{F8573CC2-35B2-4B21-A26B-BC83527B7DCF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099" creationId="{BE7A6D9A-266F-49D8-9673-F5B569508360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100" creationId="{3C76860B-E9D4-4CCC-AC04-3DAF3A58A969}"/>
          </ac:spMkLst>
        </pc:spChg>
        <pc:spChg chg="del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101" creationId="{EF9E8FA7-DAC8-49CA-99BC-6D8A009930E7}"/>
          </ac:spMkLst>
        </pc:spChg>
        <pc:spChg chg="del">
          <ac:chgData name="Cindy Welchko" userId="2223038cf2cb0cba" providerId="LiveId" clId="{D56EFDEE-5A66-4FAE-B9F8-7762368E0C60}" dt="2024-03-30T20:08:05.778" v="111" actId="478"/>
          <ac:spMkLst>
            <pc:docMk/>
            <pc:sldMk cId="2493909799" sldId="313"/>
            <ac:spMk id="3102" creationId="{5BBBC723-16EC-4FE8-B83D-49D51972F758}"/>
          </ac:spMkLst>
        </pc:spChg>
        <pc:spChg chg="del mod">
          <ac:chgData name="Cindy Welchko" userId="2223038cf2cb0cba" providerId="LiveId" clId="{D56EFDEE-5A66-4FAE-B9F8-7762368E0C60}" dt="2024-03-30T20:07:49.330" v="107" actId="478"/>
          <ac:spMkLst>
            <pc:docMk/>
            <pc:sldMk cId="2493909799" sldId="313"/>
            <ac:spMk id="3103" creationId="{9538E70E-0F07-4AD3-86FB-84B60D11C5F1}"/>
          </ac:spMkLst>
        </pc:spChg>
        <pc:spChg chg="del">
          <ac:chgData name="Cindy Welchko" userId="2223038cf2cb0cba" providerId="LiveId" clId="{D56EFDEE-5A66-4FAE-B9F8-7762368E0C60}" dt="2024-03-30T20:08:00.762" v="110" actId="478"/>
          <ac:spMkLst>
            <pc:docMk/>
            <pc:sldMk cId="2493909799" sldId="313"/>
            <ac:spMk id="3104" creationId="{B0FAD07E-B664-49D6-A1CD-44AC57352386}"/>
          </ac:spMkLst>
        </pc:spChg>
        <pc:spChg chg="del mod">
          <ac:chgData name="Cindy Welchko" userId="2223038cf2cb0cba" providerId="LiveId" clId="{D56EFDEE-5A66-4FAE-B9F8-7762368E0C60}" dt="2024-03-30T20:07:58.645" v="109" actId="478"/>
          <ac:spMkLst>
            <pc:docMk/>
            <pc:sldMk cId="2493909799" sldId="313"/>
            <ac:spMk id="3105" creationId="{2ABEA60B-D4EB-4B6D-AD96-AE9113148891}"/>
          </ac:spMkLst>
        </pc:spChg>
        <pc:spChg chg="del">
          <ac:chgData name="Cindy Welchko" userId="2223038cf2cb0cba" providerId="LiveId" clId="{D56EFDEE-5A66-4FAE-B9F8-7762368E0C60}" dt="2024-03-30T20:08:23.548" v="120" actId="478"/>
          <ac:spMkLst>
            <pc:docMk/>
            <pc:sldMk cId="2493909799" sldId="313"/>
            <ac:spMk id="3106" creationId="{F8FEB47A-DD4D-4710-BB84-39C2E9947735}"/>
          </ac:spMkLst>
        </pc:spChg>
        <pc:graphicFrameChg chg="add mod modGraphic">
          <ac:chgData name="Cindy Welchko" userId="2223038cf2cb0cba" providerId="LiveId" clId="{D56EFDEE-5A66-4FAE-B9F8-7762368E0C60}" dt="2024-04-03T21:54:30.446" v="10726" actId="1035"/>
          <ac:graphicFrameMkLst>
            <pc:docMk/>
            <pc:sldMk cId="2493909799" sldId="313"/>
            <ac:graphicFrameMk id="6" creationId="{3911E686-828F-E1EC-31F2-1BF6C32AE4D1}"/>
          </ac:graphicFrameMkLst>
        </pc:graphicFrameChg>
        <pc:graphicFrameChg chg="add del mod">
          <ac:chgData name="Cindy Welchko" userId="2223038cf2cb0cba" providerId="LiveId" clId="{D56EFDEE-5A66-4FAE-B9F8-7762368E0C60}" dt="2024-03-30T20:07:35.442" v="100" actId="478"/>
          <ac:graphicFrameMkLst>
            <pc:docMk/>
            <pc:sldMk cId="2493909799" sldId="313"/>
            <ac:graphicFrameMk id="2051" creationId="{53298FBA-3455-471F-BE8F-1B3C1E314B04}"/>
          </ac:graphicFrameMkLst>
        </pc:graphicFrameChg>
      </pc:sldChg>
      <pc:sldChg chg="add del ord">
        <pc:chgData name="Cindy Welchko" userId="2223038cf2cb0cba" providerId="LiveId" clId="{D56EFDEE-5A66-4FAE-B9F8-7762368E0C60}" dt="2024-03-30T20:51:14.384" v="450" actId="47"/>
        <pc:sldMkLst>
          <pc:docMk/>
          <pc:sldMk cId="4214260925" sldId="314"/>
        </pc:sldMkLst>
      </pc:sldChg>
      <pc:sldChg chg="modSp add del mod">
        <pc:chgData name="Cindy Welchko" userId="2223038cf2cb0cba" providerId="LiveId" clId="{D56EFDEE-5A66-4FAE-B9F8-7762368E0C60}" dt="2024-04-02T21:19:34.345" v="2216" actId="47"/>
        <pc:sldMkLst>
          <pc:docMk/>
          <pc:sldMk cId="2732520287" sldId="315"/>
        </pc:sldMkLst>
        <pc:graphicFrameChg chg="modGraphic">
          <ac:chgData name="Cindy Welchko" userId="2223038cf2cb0cba" providerId="LiveId" clId="{D56EFDEE-5A66-4FAE-B9F8-7762368E0C60}" dt="2024-03-30T20:53:44.032" v="508" actId="20577"/>
          <ac:graphicFrameMkLst>
            <pc:docMk/>
            <pc:sldMk cId="2732520287" sldId="315"/>
            <ac:graphicFrameMk id="6" creationId="{3911E686-828F-E1EC-31F2-1BF6C32AE4D1}"/>
          </ac:graphicFrameMkLst>
        </pc:graphicFrameChg>
      </pc:sldChg>
      <pc:sldChg chg="add del">
        <pc:chgData name="Cindy Welchko" userId="2223038cf2cb0cba" providerId="LiveId" clId="{D56EFDEE-5A66-4FAE-B9F8-7762368E0C60}" dt="2024-04-02T21:19:40.194" v="2217" actId="47"/>
        <pc:sldMkLst>
          <pc:docMk/>
          <pc:sldMk cId="408641895" sldId="316"/>
        </pc:sldMkLst>
      </pc:sldChg>
      <pc:sldChg chg="addSp modSp add mod ord">
        <pc:chgData name="Cindy Welchko" userId="2223038cf2cb0cba" providerId="LiveId" clId="{D56EFDEE-5A66-4FAE-B9F8-7762368E0C60}" dt="2024-04-09T19:43:41.243" v="13165"/>
        <pc:sldMkLst>
          <pc:docMk/>
          <pc:sldMk cId="361851975" sldId="317"/>
        </pc:sldMkLst>
        <pc:spChg chg="add mod">
          <ac:chgData name="Cindy Welchko" userId="2223038cf2cb0cba" providerId="LiveId" clId="{D56EFDEE-5A66-4FAE-B9F8-7762368E0C60}" dt="2024-04-03T21:52:20.091" v="10721"/>
          <ac:spMkLst>
            <pc:docMk/>
            <pc:sldMk cId="361851975" sldId="317"/>
            <ac:spMk id="2" creationId="{CE967140-97C5-209A-BB7D-80B5855DD8A1}"/>
          </ac:spMkLst>
        </pc:spChg>
        <pc:spChg chg="add mod">
          <ac:chgData name="Cindy Welchko" userId="2223038cf2cb0cba" providerId="LiveId" clId="{D56EFDEE-5A66-4FAE-B9F8-7762368E0C60}" dt="2024-04-09T19:43:41.243" v="13165"/>
          <ac:spMkLst>
            <pc:docMk/>
            <pc:sldMk cId="361851975" sldId="317"/>
            <ac:spMk id="3" creationId="{228D1205-89B0-67C4-BA3E-CEF71264193C}"/>
          </ac:spMkLst>
        </pc:spChg>
        <pc:spChg chg="mod">
          <ac:chgData name="Cindy Welchko" userId="2223038cf2cb0cba" providerId="LiveId" clId="{D56EFDEE-5A66-4FAE-B9F8-7762368E0C60}" dt="2024-04-03T18:41:40.302" v="10200"/>
          <ac:spMkLst>
            <pc:docMk/>
            <pc:sldMk cId="361851975" sldId="317"/>
            <ac:spMk id="2050" creationId="{D24EC803-CB28-4CC8-A71A-18B18BA6AA05}"/>
          </ac:spMkLst>
        </pc:spChg>
        <pc:graphicFrameChg chg="mod modGraphic">
          <ac:chgData name="Cindy Welchko" userId="2223038cf2cb0cba" providerId="LiveId" clId="{D56EFDEE-5A66-4FAE-B9F8-7762368E0C60}" dt="2024-04-03T21:52:27.272" v="10723" actId="1035"/>
          <ac:graphicFrameMkLst>
            <pc:docMk/>
            <pc:sldMk cId="361851975" sldId="317"/>
            <ac:graphicFrameMk id="6" creationId="{3911E686-828F-E1EC-31F2-1BF6C32AE4D1}"/>
          </ac:graphicFrameMkLst>
        </pc:graphicFrame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449864843" sldId="31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449864843" sldId="31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48:26.091" v="704" actId="1076"/>
          <ac:spMkLst>
            <pc:docMk/>
            <pc:sldMk cId="3449864843" sldId="318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872842064" sldId="31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872842064" sldId="31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49:46.869" v="750" actId="14100"/>
          <ac:spMkLst>
            <pc:docMk/>
            <pc:sldMk cId="3872842064" sldId="319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837000931" sldId="32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837000931" sldId="32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51:05.187" v="844" actId="14100"/>
          <ac:spMkLst>
            <pc:docMk/>
            <pc:sldMk cId="1837000931" sldId="320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513828309" sldId="32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513828309" sldId="32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51:58.139" v="921" actId="20577"/>
          <ac:spMkLst>
            <pc:docMk/>
            <pc:sldMk cId="3513828309" sldId="321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676340388" sldId="32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676340388" sldId="32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52:30.714" v="941" actId="20577"/>
          <ac:spMkLst>
            <pc:docMk/>
            <pc:sldMk cId="1676340388" sldId="322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35891338" sldId="32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35891338" sldId="32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54:40.958" v="1007" actId="14100"/>
          <ac:spMkLst>
            <pc:docMk/>
            <pc:sldMk cId="235891338" sldId="323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140734474" sldId="32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140734474" sldId="32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56:36.029" v="1099" actId="1076"/>
          <ac:spMkLst>
            <pc:docMk/>
            <pc:sldMk cId="1140734474" sldId="324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63185696" sldId="32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63185696" sldId="32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58:50.082" v="1203" actId="20577"/>
          <ac:spMkLst>
            <pc:docMk/>
            <pc:sldMk cId="363185696" sldId="325"/>
            <ac:spMk id="24579" creationId="{81B89309-F67D-440E-A911-63CDF2070F73}"/>
          </ac:spMkLst>
        </pc:spChg>
      </pc:sldChg>
      <pc:sldChg chg="add del">
        <pc:chgData name="Cindy Welchko" userId="2223038cf2cb0cba" providerId="LiveId" clId="{D56EFDEE-5A66-4FAE-B9F8-7762368E0C60}" dt="2024-04-02T20:55:10.485" v="1024" actId="47"/>
        <pc:sldMkLst>
          <pc:docMk/>
          <pc:sldMk cId="2262288765" sldId="325"/>
        </pc:sldMkLst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839880335" sldId="32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839880335" sldId="32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0:57:45.448" v="1175" actId="1076"/>
          <ac:spMkLst>
            <pc:docMk/>
            <pc:sldMk cId="839880335" sldId="326"/>
            <ac:spMk id="24579" creationId="{81B89309-F67D-440E-A911-63CDF2070F73}"/>
          </ac:spMkLst>
        </pc:spChg>
      </pc:sldChg>
      <pc:sldChg chg="add del">
        <pc:chgData name="Cindy Welchko" userId="2223038cf2cb0cba" providerId="LiveId" clId="{D56EFDEE-5A66-4FAE-B9F8-7762368E0C60}" dt="2024-04-02T20:55:14.308" v="1025" actId="47"/>
        <pc:sldMkLst>
          <pc:docMk/>
          <pc:sldMk cId="2291509603" sldId="326"/>
        </pc:sldMkLst>
      </pc:sldChg>
      <pc:sldChg chg="add del">
        <pc:chgData name="Cindy Welchko" userId="2223038cf2cb0cba" providerId="LiveId" clId="{D56EFDEE-5A66-4FAE-B9F8-7762368E0C60}" dt="2024-04-02T20:55:16.300" v="1026" actId="47"/>
        <pc:sldMkLst>
          <pc:docMk/>
          <pc:sldMk cId="765390340" sldId="327"/>
        </pc:sldMkLst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157857322" sldId="32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157857322" sldId="32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18:44:56.364" v="10203" actId="20577"/>
          <ac:spMkLst>
            <pc:docMk/>
            <pc:sldMk cId="3157857322" sldId="327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136745309" sldId="32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136745309" sldId="32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01:19.216" v="1399" actId="1076"/>
          <ac:spMkLst>
            <pc:docMk/>
            <pc:sldMk cId="1136745309" sldId="328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242078195" sldId="32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242078195" sldId="32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02:05.208" v="1460" actId="20577"/>
          <ac:spMkLst>
            <pc:docMk/>
            <pc:sldMk cId="4242078195" sldId="329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839198104" sldId="33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839198104" sldId="33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02:38.526" v="1512" actId="20577"/>
          <ac:spMkLst>
            <pc:docMk/>
            <pc:sldMk cId="839198104" sldId="330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096239050" sldId="33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096239050" sldId="33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03:12.637" v="1562" actId="20577"/>
          <ac:spMkLst>
            <pc:docMk/>
            <pc:sldMk cId="2096239050" sldId="331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959758876" sldId="33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959758876" sldId="33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03:58.720" v="1622" actId="20577"/>
          <ac:spMkLst>
            <pc:docMk/>
            <pc:sldMk cId="3959758876" sldId="332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677209172" sldId="33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677209172" sldId="33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05:01.661" v="1683" actId="20577"/>
          <ac:spMkLst>
            <pc:docMk/>
            <pc:sldMk cId="2677209172" sldId="333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398629488" sldId="33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398629488" sldId="33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18:46:58.169" v="10223" actId="1035"/>
          <ac:spMkLst>
            <pc:docMk/>
            <pc:sldMk cId="3398629488" sldId="334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263719196" sldId="33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263719196" sldId="33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10:17.406" v="1844" actId="20577"/>
          <ac:spMkLst>
            <pc:docMk/>
            <pc:sldMk cId="1263719196" sldId="335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362852207" sldId="33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362852207" sldId="33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11:40.350" v="1916" actId="20577"/>
          <ac:spMkLst>
            <pc:docMk/>
            <pc:sldMk cId="2362852207" sldId="336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561147148" sldId="33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561147148" sldId="33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12:36.950" v="1970" actId="20577"/>
          <ac:spMkLst>
            <pc:docMk/>
            <pc:sldMk cId="3561147148" sldId="337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051941204" sldId="33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051941204" sldId="33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13:32.059" v="2019" actId="20577"/>
          <ac:spMkLst>
            <pc:docMk/>
            <pc:sldMk cId="3051941204" sldId="338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666276942" sldId="33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666276942" sldId="33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14:13.429" v="2076" actId="20577"/>
          <ac:spMkLst>
            <pc:docMk/>
            <pc:sldMk cId="2666276942" sldId="339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100787209" sldId="34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100787209" sldId="34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14:33.748" v="2120" actId="20577"/>
          <ac:spMkLst>
            <pc:docMk/>
            <pc:sldMk cId="2100787209" sldId="340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657021320" sldId="34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657021320" sldId="34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15:42.074" v="2179" actId="947"/>
          <ac:spMkLst>
            <pc:docMk/>
            <pc:sldMk cId="2657021320" sldId="341"/>
            <ac:spMk id="24579" creationId="{81B89309-F67D-440E-A911-63CDF2070F73}"/>
          </ac:spMkLst>
        </pc:sp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219370142" sldId="34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219370142" sldId="34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16:23.248" v="2194" actId="33524"/>
          <ac:spMkLst>
            <pc:docMk/>
            <pc:sldMk cId="2219370142" sldId="342"/>
            <ac:spMk id="24579" creationId="{81B89309-F67D-440E-A911-63CDF2070F73}"/>
          </ac:spMkLst>
        </pc:sp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1358860686" sldId="34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358860686" sldId="34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25:15.536" v="2287" actId="20577"/>
          <ac:spMkLst>
            <pc:docMk/>
            <pc:sldMk cId="1358860686" sldId="34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4:01.734" v="10234"/>
          <ac:picMkLst>
            <pc:docMk/>
            <pc:sldMk cId="1358860686" sldId="34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245088" sldId="34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245088" sldId="34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26:18.172" v="2303" actId="947"/>
          <ac:spMkLst>
            <pc:docMk/>
            <pc:sldMk cId="3245088" sldId="34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4:42.199" v="10236"/>
          <ac:picMkLst>
            <pc:docMk/>
            <pc:sldMk cId="3245088" sldId="344"/>
            <ac:picMk id="24580" creationId="{517114A7-38B9-4295-8301-EBE21279B537}"/>
          </ac:picMkLst>
        </pc:picChg>
      </pc:sldChg>
      <pc:sldChg chg="addSp delSp modSp add mod">
        <pc:chgData name="Cindy Welchko" userId="2223038cf2cb0cba" providerId="LiveId" clId="{D56EFDEE-5A66-4FAE-B9F8-7762368E0C60}" dt="2024-04-04T21:30:47.415" v="11276"/>
        <pc:sldMkLst>
          <pc:docMk/>
          <pc:sldMk cId="4233159711" sldId="34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233159711" sldId="345"/>
            <ac:spMk id="24578" creationId="{D82CE372-EDE8-42CB-81FB-CE6D23E4B561}"/>
          </ac:spMkLst>
        </pc:spChg>
        <pc:spChg chg="add del mod">
          <ac:chgData name="Cindy Welchko" userId="2223038cf2cb0cba" providerId="LiveId" clId="{D56EFDEE-5A66-4FAE-B9F8-7762368E0C60}" dt="2024-04-02T21:25:42.647" v="2295" actId="20577"/>
          <ac:spMkLst>
            <pc:docMk/>
            <pc:sldMk cId="4233159711" sldId="34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4:28.244" v="10235"/>
          <ac:picMkLst>
            <pc:docMk/>
            <pc:sldMk cId="4233159711" sldId="345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267735207" sldId="34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67735207" sldId="34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24:28.452" v="2278" actId="947"/>
          <ac:spMkLst>
            <pc:docMk/>
            <pc:sldMk cId="267735207" sldId="34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3:17.657" v="10232"/>
          <ac:picMkLst>
            <pc:docMk/>
            <pc:sldMk cId="267735207" sldId="34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684919250" sldId="34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684919250" sldId="34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24:00.296" v="2275" actId="20577"/>
          <ac:spMkLst>
            <pc:docMk/>
            <pc:sldMk cId="684919250" sldId="34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3:37.245" v="10233"/>
          <ac:picMkLst>
            <pc:docMk/>
            <pc:sldMk cId="684919250" sldId="347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068427813" sldId="34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068427813" sldId="34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27:36.848" v="2365" actId="14100"/>
          <ac:spMkLst>
            <pc:docMk/>
            <pc:sldMk cId="2068427813" sldId="34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4:53.467" v="10237"/>
          <ac:picMkLst>
            <pc:docMk/>
            <pc:sldMk cId="2068427813" sldId="348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138552139" sldId="34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138552139" sldId="34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50:23.753" v="2379" actId="20577"/>
          <ac:spMkLst>
            <pc:docMk/>
            <pc:sldMk cId="3138552139" sldId="34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5:04.206" v="10238"/>
          <ac:picMkLst>
            <pc:docMk/>
            <pc:sldMk cId="3138552139" sldId="34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674451256" sldId="35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674451256" sldId="35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52:33.779" v="2453" actId="20577"/>
          <ac:spMkLst>
            <pc:docMk/>
            <pc:sldMk cId="3674451256" sldId="35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5:21.414" v="10239"/>
          <ac:picMkLst>
            <pc:docMk/>
            <pc:sldMk cId="3674451256" sldId="35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12423117" sldId="35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12423117" sldId="35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53:26.583" v="2507" actId="20577"/>
          <ac:spMkLst>
            <pc:docMk/>
            <pc:sldMk cId="312423117" sldId="35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5:35.588" v="10240"/>
          <ac:picMkLst>
            <pc:docMk/>
            <pc:sldMk cId="312423117" sldId="351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998284610" sldId="35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998284610" sldId="35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54:31.433" v="2551" actId="20577"/>
          <ac:spMkLst>
            <pc:docMk/>
            <pc:sldMk cId="1998284610" sldId="35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5:47.953" v="10241"/>
          <ac:picMkLst>
            <pc:docMk/>
            <pc:sldMk cId="1998284610" sldId="352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71128951" sldId="35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71128951" sldId="35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55:50.219" v="2607" actId="14100"/>
          <ac:spMkLst>
            <pc:docMk/>
            <pc:sldMk cId="171128951" sldId="35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5:59.982" v="10242"/>
          <ac:picMkLst>
            <pc:docMk/>
            <pc:sldMk cId="171128951" sldId="35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196975267" sldId="35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196975267" sldId="35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57:49.465" v="2675" actId="14100"/>
          <ac:spMkLst>
            <pc:docMk/>
            <pc:sldMk cId="4196975267" sldId="35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6:13.320" v="10243"/>
          <ac:picMkLst>
            <pc:docMk/>
            <pc:sldMk cId="4196975267" sldId="354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212150368" sldId="35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212150368" sldId="35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1:58:31.690" v="2706" actId="20577"/>
          <ac:spMkLst>
            <pc:docMk/>
            <pc:sldMk cId="3212150368" sldId="35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6:21.524" v="10244"/>
          <ac:picMkLst>
            <pc:docMk/>
            <pc:sldMk cId="3212150368" sldId="355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360410126" sldId="35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360410126" sldId="35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00:30.695" v="2742" actId="20577"/>
          <ac:spMkLst>
            <pc:docMk/>
            <pc:sldMk cId="2360410126" sldId="35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6:32.533" v="10245"/>
          <ac:picMkLst>
            <pc:docMk/>
            <pc:sldMk cId="2360410126" sldId="35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066168229" sldId="35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066168229" sldId="35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01:12.142" v="2786" actId="20577"/>
          <ac:spMkLst>
            <pc:docMk/>
            <pc:sldMk cId="3066168229" sldId="35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6:40.392" v="10246"/>
          <ac:picMkLst>
            <pc:docMk/>
            <pc:sldMk cId="3066168229" sldId="357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60653311" sldId="35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60653311" sldId="35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02:12.613" v="2836" actId="20577"/>
          <ac:spMkLst>
            <pc:docMk/>
            <pc:sldMk cId="260653311" sldId="35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6:58.598" v="10247"/>
          <ac:picMkLst>
            <pc:docMk/>
            <pc:sldMk cId="260653311" sldId="358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588641454" sldId="35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588641454" sldId="35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04:57.665" v="2903" actId="20577"/>
          <ac:spMkLst>
            <pc:docMk/>
            <pc:sldMk cId="2588641454" sldId="35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7:09.506" v="10248"/>
          <ac:picMkLst>
            <pc:docMk/>
            <pc:sldMk cId="2588641454" sldId="35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043819229" sldId="36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043819229" sldId="36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06:14.326" v="3001" actId="20577"/>
          <ac:spMkLst>
            <pc:docMk/>
            <pc:sldMk cId="3043819229" sldId="36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7:22.428" v="10249"/>
          <ac:picMkLst>
            <pc:docMk/>
            <pc:sldMk cId="3043819229" sldId="36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382986977" sldId="36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382986977" sldId="36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06:56.636" v="3060" actId="20577"/>
          <ac:spMkLst>
            <pc:docMk/>
            <pc:sldMk cId="1382986977" sldId="36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7:39.483" v="10250"/>
          <ac:picMkLst>
            <pc:docMk/>
            <pc:sldMk cId="1382986977" sldId="361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089872456" sldId="36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089872456" sldId="36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09:38.511" v="3106" actId="20577"/>
          <ac:spMkLst>
            <pc:docMk/>
            <pc:sldMk cId="3089872456" sldId="36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8:16.419" v="10251"/>
          <ac:picMkLst>
            <pc:docMk/>
            <pc:sldMk cId="3089872456" sldId="362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292626325" sldId="36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292626325" sldId="36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12:36.043" v="3237" actId="14100"/>
          <ac:spMkLst>
            <pc:docMk/>
            <pc:sldMk cId="4292626325" sldId="36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8:32.341" v="10252"/>
          <ac:picMkLst>
            <pc:docMk/>
            <pc:sldMk cId="4292626325" sldId="36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803612177" sldId="36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803612177" sldId="36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16:00.131" v="3375" actId="1076"/>
          <ac:spMkLst>
            <pc:docMk/>
            <pc:sldMk cId="1803612177" sldId="36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8:43.371" v="10253"/>
          <ac:picMkLst>
            <pc:docMk/>
            <pc:sldMk cId="1803612177" sldId="364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750747266" sldId="36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750747266" sldId="36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17:18.446" v="3461" actId="1076"/>
          <ac:spMkLst>
            <pc:docMk/>
            <pc:sldMk cId="1750747266" sldId="36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8:55.284" v="10254"/>
          <ac:picMkLst>
            <pc:docMk/>
            <pc:sldMk cId="1750747266" sldId="365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910688915" sldId="36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910688915" sldId="36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18:53.321" v="3598" actId="1076"/>
          <ac:spMkLst>
            <pc:docMk/>
            <pc:sldMk cId="2910688915" sldId="36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9:05.512" v="10255"/>
          <ac:picMkLst>
            <pc:docMk/>
            <pc:sldMk cId="2910688915" sldId="36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398904927" sldId="36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398904927" sldId="36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20:07.217" v="3664" actId="20577"/>
          <ac:spMkLst>
            <pc:docMk/>
            <pc:sldMk cId="3398904927" sldId="36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9:30.658" v="10256"/>
          <ac:picMkLst>
            <pc:docMk/>
            <pc:sldMk cId="3398904927" sldId="367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133929968" sldId="36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133929968" sldId="36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26:11.732" v="3780" actId="1076"/>
          <ac:spMkLst>
            <pc:docMk/>
            <pc:sldMk cId="1133929968" sldId="36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29:52.297" v="10257"/>
          <ac:picMkLst>
            <pc:docMk/>
            <pc:sldMk cId="1133929968" sldId="368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745137500" sldId="36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745137500" sldId="36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27:32.014" v="3851" actId="20577"/>
          <ac:spMkLst>
            <pc:docMk/>
            <pc:sldMk cId="745137500" sldId="36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30:04.258" v="10258"/>
          <ac:picMkLst>
            <pc:docMk/>
            <pc:sldMk cId="745137500" sldId="36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165989208" sldId="37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165989208" sldId="37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30:36.561" v="4003" actId="20577"/>
          <ac:spMkLst>
            <pc:docMk/>
            <pc:sldMk cId="2165989208" sldId="37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30:15.509" v="10259"/>
          <ac:picMkLst>
            <pc:docMk/>
            <pc:sldMk cId="2165989208" sldId="37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357088678" sldId="37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357088678" sldId="37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31:41.830" v="4095" actId="20577"/>
          <ac:spMkLst>
            <pc:docMk/>
            <pc:sldMk cId="2357088678" sldId="37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30:28.506" v="10260"/>
          <ac:picMkLst>
            <pc:docMk/>
            <pc:sldMk cId="2357088678" sldId="371"/>
            <ac:picMk id="24580" creationId="{517114A7-38B9-4295-8301-EBE21279B537}"/>
          </ac:picMkLst>
        </pc:picChg>
      </pc:sldChg>
      <pc:sldChg chg="addSp delSp modSp add mod">
        <pc:chgData name="Cindy Welchko" userId="2223038cf2cb0cba" providerId="LiveId" clId="{D56EFDEE-5A66-4FAE-B9F8-7762368E0C60}" dt="2024-04-04T21:30:47.415" v="11276"/>
        <pc:sldMkLst>
          <pc:docMk/>
          <pc:sldMk cId="1827840397" sldId="372"/>
        </pc:sldMkLst>
        <pc:spChg chg="add del">
          <ac:chgData name="Cindy Welchko" userId="2223038cf2cb0cba" providerId="LiveId" clId="{D56EFDEE-5A66-4FAE-B9F8-7762368E0C60}" dt="2024-04-02T22:38:29.787" v="4257" actId="22"/>
          <ac:spMkLst>
            <pc:docMk/>
            <pc:sldMk cId="1827840397" sldId="372"/>
            <ac:spMk id="3" creationId="{526E5AEB-9E1F-1EBD-A0EA-118EF31C49DE}"/>
          </ac:spMkLst>
        </pc:spChg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827840397" sldId="37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37:20.637" v="4255" actId="1076"/>
          <ac:spMkLst>
            <pc:docMk/>
            <pc:sldMk cId="1827840397" sldId="37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19:30:38.694" v="10261"/>
          <ac:picMkLst>
            <pc:docMk/>
            <pc:sldMk cId="1827840397" sldId="372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289074102" sldId="37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89074102" sldId="37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43:13.635" v="4343" actId="20577"/>
          <ac:spMkLst>
            <pc:docMk/>
            <pc:sldMk cId="289074102" sldId="37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2:31.340" v="10339" actId="3626"/>
          <ac:picMkLst>
            <pc:docMk/>
            <pc:sldMk cId="289074102" sldId="373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1367457142" sldId="37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367457142" sldId="37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48:12.622" v="4401" actId="1076"/>
          <ac:spMkLst>
            <pc:docMk/>
            <pc:sldMk cId="1367457142" sldId="37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39:42.395" v="10670"/>
          <ac:picMkLst>
            <pc:docMk/>
            <pc:sldMk cId="1367457142" sldId="374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3833489137" sldId="37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833489137" sldId="37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49:02.982" v="4418" actId="1076"/>
          <ac:spMkLst>
            <pc:docMk/>
            <pc:sldMk cId="3833489137" sldId="37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4:30.504" v="10671"/>
          <ac:picMkLst>
            <pc:docMk/>
            <pc:sldMk cId="3833489137" sldId="375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813524509" sldId="37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813524509" sldId="37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49:43.648" v="4441" actId="1076"/>
          <ac:spMkLst>
            <pc:docMk/>
            <pc:sldMk cId="813524509" sldId="37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5:02.896" v="10672"/>
          <ac:picMkLst>
            <pc:docMk/>
            <pc:sldMk cId="813524509" sldId="376"/>
            <ac:picMk id="24580" creationId="{517114A7-38B9-4295-8301-EBE21279B537}"/>
          </ac:picMkLst>
        </pc:picChg>
      </pc:sldChg>
      <pc:sldChg chg="addSp modSp add mod ord">
        <pc:chgData name="Cindy Welchko" userId="2223038cf2cb0cba" providerId="LiveId" clId="{D56EFDEE-5A66-4FAE-B9F8-7762368E0C60}" dt="2024-04-04T21:30:47.415" v="11276"/>
        <pc:sldMkLst>
          <pc:docMk/>
          <pc:sldMk cId="1820548732" sldId="377"/>
        </pc:sldMkLst>
        <pc:spChg chg="add mod">
          <ac:chgData name="Cindy Welchko" userId="2223038cf2cb0cba" providerId="LiveId" clId="{D56EFDEE-5A66-4FAE-B9F8-7762368E0C60}" dt="2024-04-02T23:04:58.933" v="4766"/>
          <ac:spMkLst>
            <pc:docMk/>
            <pc:sldMk cId="1820548732" sldId="377"/>
            <ac:spMk id="2" creationId="{C9B06753-13D8-92EB-9719-003050A57D85}"/>
          </ac:spMkLst>
        </pc:spChg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820548732" sldId="37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0:22.880" v="4462" actId="1076"/>
          <ac:spMkLst>
            <pc:docMk/>
            <pc:sldMk cId="1820548732" sldId="37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5:15.858" v="10673"/>
          <ac:picMkLst>
            <pc:docMk/>
            <pc:sldMk cId="1820548732" sldId="377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1369137047" sldId="37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369137047" sldId="37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0:41.003" v="4470" actId="20577"/>
          <ac:spMkLst>
            <pc:docMk/>
            <pc:sldMk cId="1369137047" sldId="37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5:27.383" v="10674"/>
          <ac:picMkLst>
            <pc:docMk/>
            <pc:sldMk cId="1369137047" sldId="378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776275312" sldId="37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776275312" sldId="37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1:07.202" v="4487" actId="20577"/>
          <ac:spMkLst>
            <pc:docMk/>
            <pc:sldMk cId="776275312" sldId="37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5:41.139" v="10675"/>
          <ac:picMkLst>
            <pc:docMk/>
            <pc:sldMk cId="776275312" sldId="379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151697275" sldId="38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51697275" sldId="38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1:21.624" v="4494" actId="20577"/>
          <ac:spMkLst>
            <pc:docMk/>
            <pc:sldMk cId="151697275" sldId="38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5:55.140" v="10676"/>
          <ac:picMkLst>
            <pc:docMk/>
            <pc:sldMk cId="151697275" sldId="380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160563568" sldId="38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60563568" sldId="38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1:50.447" v="4519" actId="20577"/>
          <ac:spMkLst>
            <pc:docMk/>
            <pc:sldMk cId="160563568" sldId="38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6:09.609" v="10677"/>
          <ac:picMkLst>
            <pc:docMk/>
            <pc:sldMk cId="160563568" sldId="381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3211340394" sldId="38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211340394" sldId="38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2:00.130" v="4529" actId="20577"/>
          <ac:spMkLst>
            <pc:docMk/>
            <pc:sldMk cId="3211340394" sldId="38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6:21.486" v="10678"/>
          <ac:picMkLst>
            <pc:docMk/>
            <pc:sldMk cId="3211340394" sldId="382"/>
            <ac:picMk id="24580" creationId="{517114A7-38B9-4295-8301-EBE21279B537}"/>
          </ac:picMkLst>
        </pc:picChg>
      </pc:sldChg>
      <pc:sldChg chg="addSp modSp add mod ord">
        <pc:chgData name="Cindy Welchko" userId="2223038cf2cb0cba" providerId="LiveId" clId="{D56EFDEE-5A66-4FAE-B9F8-7762368E0C60}" dt="2024-04-04T21:30:47.415" v="11276"/>
        <pc:sldMkLst>
          <pc:docMk/>
          <pc:sldMk cId="985165589" sldId="383"/>
        </pc:sldMkLst>
        <pc:spChg chg="add mod">
          <ac:chgData name="Cindy Welchko" userId="2223038cf2cb0cba" providerId="LiveId" clId="{D56EFDEE-5A66-4FAE-B9F8-7762368E0C60}" dt="2024-04-02T22:52:38.455" v="4537"/>
          <ac:spMkLst>
            <pc:docMk/>
            <pc:sldMk cId="985165589" sldId="383"/>
            <ac:spMk id="2" creationId="{476D3A5B-121D-9500-F20B-BCBB30B269DE}"/>
          </ac:spMkLst>
        </pc:spChg>
        <pc:spChg chg="add mod">
          <ac:chgData name="Cindy Welchko" userId="2223038cf2cb0cba" providerId="LiveId" clId="{D56EFDEE-5A66-4FAE-B9F8-7762368E0C60}" dt="2024-04-02T22:52:45.010" v="4538"/>
          <ac:spMkLst>
            <pc:docMk/>
            <pc:sldMk cId="985165589" sldId="383"/>
            <ac:spMk id="3" creationId="{46026F67-B687-6B5D-A1AF-FF3386319A24}"/>
          </ac:spMkLst>
        </pc:spChg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985165589" sldId="38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2:23.287" v="4536" actId="1076"/>
          <ac:spMkLst>
            <pc:docMk/>
            <pc:sldMk cId="985165589" sldId="38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6:59.911" v="10679"/>
          <ac:picMkLst>
            <pc:docMk/>
            <pc:sldMk cId="985165589" sldId="383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3682264424" sldId="38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682264424" sldId="38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3:10.394" v="4557" actId="20577"/>
          <ac:spMkLst>
            <pc:docMk/>
            <pc:sldMk cId="3682264424" sldId="38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7:12.352" v="10680"/>
          <ac:picMkLst>
            <pc:docMk/>
            <pc:sldMk cId="3682264424" sldId="384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360142276" sldId="38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60142276" sldId="38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2:53:25.656" v="4563" actId="20577"/>
          <ac:spMkLst>
            <pc:docMk/>
            <pc:sldMk cId="360142276" sldId="38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47:23.714" v="10681"/>
          <ac:picMkLst>
            <pc:docMk/>
            <pc:sldMk cId="360142276" sldId="385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2061975240" sldId="38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061975240" sldId="38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00:55.485" v="4638" actId="20577"/>
          <ac:spMkLst>
            <pc:docMk/>
            <pc:sldMk cId="2061975240" sldId="38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2:48.131" v="10341" actId="3626"/>
          <ac:picMkLst>
            <pc:docMk/>
            <pc:sldMk cId="2061975240" sldId="386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1640498815" sldId="38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640498815" sldId="38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03:14.890" v="4765" actId="1076"/>
          <ac:spMkLst>
            <pc:docMk/>
            <pc:sldMk cId="1640498815" sldId="38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3:06.407" v="10343" actId="3626"/>
          <ac:picMkLst>
            <pc:docMk/>
            <pc:sldMk cId="1640498815" sldId="387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2330955897" sldId="38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330955897" sldId="38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08:17.545" v="4901" actId="20577"/>
          <ac:spMkLst>
            <pc:docMk/>
            <pc:sldMk cId="2330955897" sldId="388"/>
            <ac:spMk id="24579" creationId="{81B89309-F67D-440E-A911-63CDF2070F73}"/>
          </ac:spMkLst>
        </pc:sp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861598485" sldId="38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861598485" sldId="38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10:23.819" v="5033" actId="1036"/>
          <ac:spMkLst>
            <pc:docMk/>
            <pc:sldMk cId="861598485" sldId="38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3:34.093" v="10346" actId="3626"/>
          <ac:picMkLst>
            <pc:docMk/>
            <pc:sldMk cId="861598485" sldId="389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836906786" sldId="39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836906786" sldId="39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12:43.391" v="5226" actId="1076"/>
          <ac:spMkLst>
            <pc:docMk/>
            <pc:sldMk cId="836906786" sldId="39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3:57.196" v="10350" actId="3626"/>
          <ac:picMkLst>
            <pc:docMk/>
            <pc:sldMk cId="836906786" sldId="390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2016851795" sldId="39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016851795" sldId="39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14:24.935" v="5320" actId="1076"/>
          <ac:spMkLst>
            <pc:docMk/>
            <pc:sldMk cId="2016851795" sldId="39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3:44.507" v="10348" actId="3626"/>
          <ac:picMkLst>
            <pc:docMk/>
            <pc:sldMk cId="2016851795" sldId="391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772391192" sldId="39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772391192" sldId="39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16:37.736" v="5499" actId="1076"/>
          <ac:spMkLst>
            <pc:docMk/>
            <pc:sldMk cId="772391192" sldId="39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4:11.138" v="10352" actId="3626"/>
          <ac:picMkLst>
            <pc:docMk/>
            <pc:sldMk cId="772391192" sldId="392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1608704543" sldId="39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608704543" sldId="39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19:52.391" v="5682" actId="1076"/>
          <ac:spMkLst>
            <pc:docMk/>
            <pc:sldMk cId="1608704543" sldId="39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4:20.169" v="10354" actId="3626"/>
          <ac:picMkLst>
            <pc:docMk/>
            <pc:sldMk cId="1608704543" sldId="393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2589637123" sldId="39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589637123" sldId="39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21:20.872" v="5842" actId="20577"/>
          <ac:spMkLst>
            <pc:docMk/>
            <pc:sldMk cId="2589637123" sldId="39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4:30.948" v="10356" actId="3626"/>
          <ac:picMkLst>
            <pc:docMk/>
            <pc:sldMk cId="2589637123" sldId="394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91628292" sldId="39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91628292" sldId="39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23:47.026" v="5979" actId="20577"/>
          <ac:spMkLst>
            <pc:docMk/>
            <pc:sldMk cId="91628292" sldId="39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4:42.448" v="10358" actId="3626"/>
          <ac:picMkLst>
            <pc:docMk/>
            <pc:sldMk cId="91628292" sldId="395"/>
            <ac:picMk id="24580" creationId="{517114A7-38B9-4295-8301-EBE21279B537}"/>
          </ac:picMkLst>
        </pc:picChg>
      </pc:sldChg>
      <pc:sldChg chg="modSp add mod ord">
        <pc:chgData name="Cindy Welchko" userId="2223038cf2cb0cba" providerId="LiveId" clId="{D56EFDEE-5A66-4FAE-B9F8-7762368E0C60}" dt="2024-04-04T21:30:47.415" v="11276"/>
        <pc:sldMkLst>
          <pc:docMk/>
          <pc:sldMk cId="1546817961" sldId="39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546817961" sldId="39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27:13.417" v="6110" actId="20577"/>
          <ac:spMkLst>
            <pc:docMk/>
            <pc:sldMk cId="1546817961" sldId="39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24:53.062" v="10360" actId="3626"/>
          <ac:picMkLst>
            <pc:docMk/>
            <pc:sldMk cId="1546817961" sldId="396"/>
            <ac:picMk id="24580" creationId="{517114A7-38B9-4295-8301-EBE21279B537}"/>
          </ac:picMkLst>
        </pc:picChg>
      </pc:sldChg>
      <pc:sldChg chg="addSp modSp add mod">
        <pc:chgData name="Cindy Welchko" userId="2223038cf2cb0cba" providerId="LiveId" clId="{D56EFDEE-5A66-4FAE-B9F8-7762368E0C60}" dt="2024-04-09T19:44:24.362" v="13166"/>
        <pc:sldMkLst>
          <pc:docMk/>
          <pc:sldMk cId="3716842440" sldId="397"/>
        </pc:sldMkLst>
        <pc:spChg chg="add mod">
          <ac:chgData name="Cindy Welchko" userId="2223038cf2cb0cba" providerId="LiveId" clId="{D56EFDEE-5A66-4FAE-B9F8-7762368E0C60}" dt="2024-04-09T19:44:24.362" v="13166"/>
          <ac:spMkLst>
            <pc:docMk/>
            <pc:sldMk cId="3716842440" sldId="397"/>
            <ac:spMk id="2" creationId="{0DAC231A-D563-5D80-BB53-92F4AD784BC9}"/>
          </ac:spMkLst>
        </pc:spChg>
        <pc:spChg chg="add mod">
          <ac:chgData name="Cindy Welchko" userId="2223038cf2cb0cba" providerId="LiveId" clId="{D56EFDEE-5A66-4FAE-B9F8-7762368E0C60}" dt="2024-04-03T21:59:00.878" v="10755" actId="1037"/>
          <ac:spMkLst>
            <pc:docMk/>
            <pc:sldMk cId="3716842440" sldId="397"/>
            <ac:spMk id="3" creationId="{B7C45E88-CE4E-CA18-F250-CFD6B41AD0B6}"/>
          </ac:spMkLst>
        </pc:spChg>
        <pc:spChg chg="mod">
          <ac:chgData name="Cindy Welchko" userId="2223038cf2cb0cba" providerId="LiveId" clId="{D56EFDEE-5A66-4FAE-B9F8-7762368E0C60}" dt="2024-04-02T23:34:14.235" v="6135" actId="403"/>
          <ac:spMkLst>
            <pc:docMk/>
            <pc:sldMk cId="3716842440" sldId="397"/>
            <ac:spMk id="2050" creationId="{D24EC803-CB28-4CC8-A71A-18B18BA6AA05}"/>
          </ac:spMkLst>
        </pc:spChg>
        <pc:graphicFrameChg chg="mod modGraphic">
          <ac:chgData name="Cindy Welchko" userId="2223038cf2cb0cba" providerId="LiveId" clId="{D56EFDEE-5A66-4FAE-B9F8-7762368E0C60}" dt="2024-04-03T21:56:11.439" v="10735" actId="1035"/>
          <ac:graphicFrameMkLst>
            <pc:docMk/>
            <pc:sldMk cId="3716842440" sldId="397"/>
            <ac:graphicFrameMk id="6" creationId="{3911E686-828F-E1EC-31F2-1BF6C32AE4D1}"/>
          </ac:graphicFrameMkLst>
        </pc:graphicFrame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361541904" sldId="39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361541904" sldId="39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38:52.562" v="6310" actId="1076"/>
          <ac:spMkLst>
            <pc:docMk/>
            <pc:sldMk cId="3361541904" sldId="39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09:32.063" v="10278"/>
          <ac:picMkLst>
            <pc:docMk/>
            <pc:sldMk cId="3361541904" sldId="398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551766717" sldId="39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551766717" sldId="39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41:51.135" v="6426" actId="1076"/>
          <ac:spMkLst>
            <pc:docMk/>
            <pc:sldMk cId="551766717" sldId="39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09:45.311" v="10279"/>
          <ac:picMkLst>
            <pc:docMk/>
            <pc:sldMk cId="551766717" sldId="39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715179024" sldId="40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715179024" sldId="40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44:02.833" v="6518" actId="6549"/>
          <ac:spMkLst>
            <pc:docMk/>
            <pc:sldMk cId="715179024" sldId="40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0:00.973" v="10280"/>
          <ac:picMkLst>
            <pc:docMk/>
            <pc:sldMk cId="715179024" sldId="40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670442619" sldId="40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670442619" sldId="40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44:57.392" v="6597" actId="20577"/>
          <ac:spMkLst>
            <pc:docMk/>
            <pc:sldMk cId="670442619" sldId="40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0:11.392" v="10281"/>
          <ac:picMkLst>
            <pc:docMk/>
            <pc:sldMk cId="670442619" sldId="401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875307469" sldId="40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875307469" sldId="40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2:32.748" v="10198" actId="1036"/>
          <ac:spMkLst>
            <pc:docMk/>
            <pc:sldMk cId="1875307469" sldId="40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0:25.481" v="10282"/>
          <ac:picMkLst>
            <pc:docMk/>
            <pc:sldMk cId="1875307469" sldId="402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656403002" sldId="40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656403002" sldId="40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2:28.946" v="10194" actId="1036"/>
          <ac:spMkLst>
            <pc:docMk/>
            <pc:sldMk cId="3656403002" sldId="40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0:51.496" v="10283"/>
          <ac:picMkLst>
            <pc:docMk/>
            <pc:sldMk cId="3656403002" sldId="40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878780898" sldId="40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878780898" sldId="40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2:20.371" v="10190" actId="1036"/>
          <ac:spMkLst>
            <pc:docMk/>
            <pc:sldMk cId="1878780898" sldId="40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1:31.595" v="10284"/>
          <ac:picMkLst>
            <pc:docMk/>
            <pc:sldMk cId="1878780898" sldId="404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12318412" sldId="40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12318412" sldId="40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49:14.556" v="6751" actId="20577"/>
          <ac:spMkLst>
            <pc:docMk/>
            <pc:sldMk cId="212318412" sldId="40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1:42.730" v="10285"/>
          <ac:picMkLst>
            <pc:docMk/>
            <pc:sldMk cId="212318412" sldId="405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25099668" sldId="40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25099668" sldId="40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2:16.283" v="10187" actId="1036"/>
          <ac:spMkLst>
            <pc:docMk/>
            <pc:sldMk cId="125099668" sldId="40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1:54.629" v="10286"/>
          <ac:picMkLst>
            <pc:docMk/>
            <pc:sldMk cId="125099668" sldId="40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523829534" sldId="40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523829534" sldId="40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50:31.608" v="6856" actId="20577"/>
          <ac:spMkLst>
            <pc:docMk/>
            <pc:sldMk cId="523829534" sldId="40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2:07.426" v="10287"/>
          <ac:picMkLst>
            <pc:docMk/>
            <pc:sldMk cId="523829534" sldId="407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362326307" sldId="40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362326307" sldId="40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2:06.178" v="10185" actId="1036"/>
          <ac:spMkLst>
            <pc:docMk/>
            <pc:sldMk cId="2362326307" sldId="40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2:18.862" v="10288"/>
          <ac:picMkLst>
            <pc:docMk/>
            <pc:sldMk cId="2362326307" sldId="408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722737042" sldId="40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722737042" sldId="40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54:39.816" v="6985" actId="1076"/>
          <ac:spMkLst>
            <pc:docMk/>
            <pc:sldMk cId="2722737042" sldId="40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2:32" v="10289"/>
          <ac:picMkLst>
            <pc:docMk/>
            <pc:sldMk cId="2722737042" sldId="40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246463219" sldId="41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246463219" sldId="41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2:00.570" v="10181" actId="1036"/>
          <ac:spMkLst>
            <pc:docMk/>
            <pc:sldMk cId="4246463219" sldId="41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2:56.542" v="10290"/>
          <ac:picMkLst>
            <pc:docMk/>
            <pc:sldMk cId="4246463219" sldId="41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122634574" sldId="41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122634574" sldId="41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55:54.720" v="7088" actId="1076"/>
          <ac:spMkLst>
            <pc:docMk/>
            <pc:sldMk cId="4122634574" sldId="41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3:09.171" v="10291"/>
          <ac:picMkLst>
            <pc:docMk/>
            <pc:sldMk cId="4122634574" sldId="411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052940080" sldId="41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052940080" sldId="41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2T23:56:30.190" v="7130" actId="20577"/>
          <ac:spMkLst>
            <pc:docMk/>
            <pc:sldMk cId="1052940080" sldId="41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3:21.658" v="10292"/>
          <ac:picMkLst>
            <pc:docMk/>
            <pc:sldMk cId="1052940080" sldId="412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907230707" sldId="41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907230707" sldId="41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1:49.547" v="10179" actId="1036"/>
          <ac:spMkLst>
            <pc:docMk/>
            <pc:sldMk cId="1907230707" sldId="41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3:41.108" v="10293"/>
          <ac:picMkLst>
            <pc:docMk/>
            <pc:sldMk cId="1907230707" sldId="41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413200452" sldId="41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413200452" sldId="41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02:07.024" v="7267" actId="1076"/>
          <ac:spMkLst>
            <pc:docMk/>
            <pc:sldMk cId="2413200452" sldId="41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3:55.743" v="10294"/>
          <ac:picMkLst>
            <pc:docMk/>
            <pc:sldMk cId="2413200452" sldId="414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123380477" sldId="41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123380477" sldId="41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02:42.376" v="7325" actId="20577"/>
          <ac:spMkLst>
            <pc:docMk/>
            <pc:sldMk cId="2123380477" sldId="41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4:08.973" v="10295"/>
          <ac:picMkLst>
            <pc:docMk/>
            <pc:sldMk cId="2123380477" sldId="415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521941382" sldId="41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521941382" sldId="41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04:19.172" v="7373" actId="14100"/>
          <ac:spMkLst>
            <pc:docMk/>
            <pc:sldMk cId="3521941382" sldId="41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4:25.664" v="10296"/>
          <ac:picMkLst>
            <pc:docMk/>
            <pc:sldMk cId="3521941382" sldId="41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192213791" sldId="41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192213791" sldId="41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05:24.677" v="7477" actId="1076"/>
          <ac:spMkLst>
            <pc:docMk/>
            <pc:sldMk cId="4192213791" sldId="41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4:37.592" v="10297"/>
          <ac:picMkLst>
            <pc:docMk/>
            <pc:sldMk cId="4192213791" sldId="417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01455709" sldId="41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01455709" sldId="41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07:29.996" v="7531" actId="20577"/>
          <ac:spMkLst>
            <pc:docMk/>
            <pc:sldMk cId="101455709" sldId="41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4:54.578" v="10298"/>
          <ac:picMkLst>
            <pc:docMk/>
            <pc:sldMk cId="101455709" sldId="418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329193912" sldId="41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329193912" sldId="41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1:31.554" v="10175" actId="1036"/>
          <ac:spMkLst>
            <pc:docMk/>
            <pc:sldMk cId="2329193912" sldId="41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5:39.335" v="10299"/>
          <ac:picMkLst>
            <pc:docMk/>
            <pc:sldMk cId="2329193912" sldId="41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924542573" sldId="42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924542573" sldId="42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09:35.218" v="7659" actId="20577"/>
          <ac:spMkLst>
            <pc:docMk/>
            <pc:sldMk cId="924542573" sldId="42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5:49.700" v="10300"/>
          <ac:picMkLst>
            <pc:docMk/>
            <pc:sldMk cId="924542573" sldId="42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965865535" sldId="42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965865535" sldId="42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10:28.545" v="7758" actId="1076"/>
          <ac:spMkLst>
            <pc:docMk/>
            <pc:sldMk cId="1965865535" sldId="42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6:05.519" v="10301"/>
          <ac:picMkLst>
            <pc:docMk/>
            <pc:sldMk cId="1965865535" sldId="421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903550195" sldId="42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903550195" sldId="42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12:01.327" v="7806" actId="20577"/>
          <ac:spMkLst>
            <pc:docMk/>
            <pc:sldMk cId="3903550195" sldId="42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6:15.631" v="10302"/>
          <ac:picMkLst>
            <pc:docMk/>
            <pc:sldMk cId="3903550195" sldId="422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947911215" sldId="42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947911215" sldId="42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14:34.257" v="7883" actId="20577"/>
          <ac:spMkLst>
            <pc:docMk/>
            <pc:sldMk cId="947911215" sldId="42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6:28.044" v="10303"/>
          <ac:picMkLst>
            <pc:docMk/>
            <pc:sldMk cId="947911215" sldId="42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199572513" sldId="42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199572513" sldId="42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16:48.346" v="7954" actId="1076"/>
          <ac:spMkLst>
            <pc:docMk/>
            <pc:sldMk cId="2199572513" sldId="42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6:38.938" v="10304"/>
          <ac:picMkLst>
            <pc:docMk/>
            <pc:sldMk cId="2199572513" sldId="424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489344385" sldId="42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489344385" sldId="42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1:16.185" v="10171" actId="1036"/>
          <ac:spMkLst>
            <pc:docMk/>
            <pc:sldMk cId="3489344385" sldId="42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6:52.084" v="10305"/>
          <ac:picMkLst>
            <pc:docMk/>
            <pc:sldMk cId="3489344385" sldId="425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447292404" sldId="42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447292404" sldId="42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18:58.626" v="8095" actId="1076"/>
          <ac:spMkLst>
            <pc:docMk/>
            <pc:sldMk cId="2447292404" sldId="42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7:09.686" v="10306"/>
          <ac:picMkLst>
            <pc:docMk/>
            <pc:sldMk cId="2447292404" sldId="42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216722430" sldId="42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216722430" sldId="42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1:10.690" v="10169" actId="1036"/>
          <ac:spMkLst>
            <pc:docMk/>
            <pc:sldMk cId="2216722430" sldId="42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17:22.296" v="10307"/>
          <ac:picMkLst>
            <pc:docMk/>
            <pc:sldMk cId="2216722430" sldId="427"/>
            <ac:picMk id="24580" creationId="{517114A7-38B9-4295-8301-EBE21279B537}"/>
          </ac:picMkLst>
        </pc:picChg>
      </pc:sldChg>
      <pc:sldChg chg="addSp modSp add mod">
        <pc:chgData name="Cindy Welchko" userId="2223038cf2cb0cba" providerId="LiveId" clId="{D56EFDEE-5A66-4FAE-B9F8-7762368E0C60}" dt="2024-04-09T19:45:47.964" v="13167"/>
        <pc:sldMkLst>
          <pc:docMk/>
          <pc:sldMk cId="3949984404" sldId="428"/>
        </pc:sldMkLst>
        <pc:spChg chg="add mod">
          <ac:chgData name="Cindy Welchko" userId="2223038cf2cb0cba" providerId="LiveId" clId="{D56EFDEE-5A66-4FAE-B9F8-7762368E0C60}" dt="2024-04-03T21:51:43.985" v="10720" actId="1038"/>
          <ac:spMkLst>
            <pc:docMk/>
            <pc:sldMk cId="3949984404" sldId="428"/>
            <ac:spMk id="2" creationId="{5C5EABBA-84E5-C97C-2CE0-62210E00E247}"/>
          </ac:spMkLst>
        </pc:spChg>
        <pc:spChg chg="add mod">
          <ac:chgData name="Cindy Welchko" userId="2223038cf2cb0cba" providerId="LiveId" clId="{D56EFDEE-5A66-4FAE-B9F8-7762368E0C60}" dt="2024-04-09T19:45:47.964" v="13167"/>
          <ac:spMkLst>
            <pc:docMk/>
            <pc:sldMk cId="3949984404" sldId="428"/>
            <ac:spMk id="3" creationId="{9D8000D9-EB65-2FF0-4FCA-972805A11E5F}"/>
          </ac:spMkLst>
        </pc:spChg>
        <pc:spChg chg="mod">
          <ac:chgData name="Cindy Welchko" userId="2223038cf2cb0cba" providerId="LiveId" clId="{D56EFDEE-5A66-4FAE-B9F8-7762368E0C60}" dt="2024-04-03T18:43:08.514" v="10202"/>
          <ac:spMkLst>
            <pc:docMk/>
            <pc:sldMk cId="3949984404" sldId="428"/>
            <ac:spMk id="2050" creationId="{D24EC803-CB28-4CC8-A71A-18B18BA6AA05}"/>
          </ac:spMkLst>
        </pc:spChg>
        <pc:graphicFrameChg chg="mod modGraphic">
          <ac:chgData name="Cindy Welchko" userId="2223038cf2cb0cba" providerId="LiveId" clId="{D56EFDEE-5A66-4FAE-B9F8-7762368E0C60}" dt="2024-04-03T21:49:18.592" v="10683" actId="1035"/>
          <ac:graphicFrameMkLst>
            <pc:docMk/>
            <pc:sldMk cId="3949984404" sldId="428"/>
            <ac:graphicFrameMk id="6" creationId="{3911E686-828F-E1EC-31F2-1BF6C32AE4D1}"/>
          </ac:graphicFrameMkLst>
        </pc:graphicFrame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770623273" sldId="42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770623273" sldId="42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0:58.731" v="10165" actId="1036"/>
          <ac:spMkLst>
            <pc:docMk/>
            <pc:sldMk cId="770623273" sldId="42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3:11.778" v="10308"/>
          <ac:picMkLst>
            <pc:docMk/>
            <pc:sldMk cId="770623273" sldId="42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334444220" sldId="43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334444220" sldId="43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0:53.188" v="10159" actId="1036"/>
          <ac:spMkLst>
            <pc:docMk/>
            <pc:sldMk cId="3334444220" sldId="43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3:35.848" v="10309"/>
          <ac:picMkLst>
            <pc:docMk/>
            <pc:sldMk cId="3334444220" sldId="43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58694407" sldId="43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58694407" sldId="43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35:44.687" v="8373" actId="1076"/>
          <ac:spMkLst>
            <pc:docMk/>
            <pc:sldMk cId="158694407" sldId="43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3:47.178" v="10310"/>
          <ac:picMkLst>
            <pc:docMk/>
            <pc:sldMk cId="158694407" sldId="431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872848898" sldId="43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872848898" sldId="43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37:10.833" v="8461" actId="1076"/>
          <ac:spMkLst>
            <pc:docMk/>
            <pc:sldMk cId="872848898" sldId="43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4:06.267" v="10311"/>
          <ac:picMkLst>
            <pc:docMk/>
            <pc:sldMk cId="872848898" sldId="432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9T20:00:53.747" v="13316" actId="1076"/>
        <pc:sldMkLst>
          <pc:docMk/>
          <pc:sldMk cId="3592175809" sldId="43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592175809" sldId="43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9T20:00:53.747" v="13316" actId="1076"/>
          <ac:spMkLst>
            <pc:docMk/>
            <pc:sldMk cId="3592175809" sldId="43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4:19.021" v="10312"/>
          <ac:picMkLst>
            <pc:docMk/>
            <pc:sldMk cId="3592175809" sldId="43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707588051" sldId="43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707588051" sldId="43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39:44.409" v="8596" actId="20577"/>
          <ac:spMkLst>
            <pc:docMk/>
            <pc:sldMk cId="707588051" sldId="43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4:47.989" v="10313"/>
          <ac:picMkLst>
            <pc:docMk/>
            <pc:sldMk cId="707588051" sldId="434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710698427" sldId="43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710698427" sldId="43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43:05.698" v="8631" actId="20577"/>
          <ac:spMkLst>
            <pc:docMk/>
            <pc:sldMk cId="1710698427" sldId="43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5:03.440" v="10314"/>
          <ac:picMkLst>
            <pc:docMk/>
            <pc:sldMk cId="1710698427" sldId="435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178406315" sldId="43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178406315" sldId="43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0:37.584" v="10155" actId="1036"/>
          <ac:spMkLst>
            <pc:docMk/>
            <pc:sldMk cId="3178406315" sldId="43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5:15.880" v="10315"/>
          <ac:picMkLst>
            <pc:docMk/>
            <pc:sldMk cId="3178406315" sldId="43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68334752" sldId="43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68334752" sldId="43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0:31.313" v="10153" actId="1036"/>
          <ac:spMkLst>
            <pc:docMk/>
            <pc:sldMk cId="268334752" sldId="43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5:27.957" v="10316"/>
          <ac:picMkLst>
            <pc:docMk/>
            <pc:sldMk cId="268334752" sldId="437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9T19:15:16.064" v="13033" actId="6549"/>
        <pc:sldMkLst>
          <pc:docMk/>
          <pc:sldMk cId="245581353" sldId="43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45581353" sldId="43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9T19:15:16.064" v="13033" actId="6549"/>
          <ac:spMkLst>
            <pc:docMk/>
            <pc:sldMk cId="245581353" sldId="43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5:42.653" v="10317"/>
          <ac:picMkLst>
            <pc:docMk/>
            <pc:sldMk cId="245581353" sldId="438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233743602" sldId="43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233743602" sldId="43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49:44.186" v="8841" actId="1076"/>
          <ac:spMkLst>
            <pc:docMk/>
            <pc:sldMk cId="2233743602" sldId="43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5:55.386" v="10318"/>
          <ac:picMkLst>
            <pc:docMk/>
            <pc:sldMk cId="2233743602" sldId="43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678124003" sldId="44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678124003" sldId="44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0:20.802" v="10151" actId="1036"/>
          <ac:spMkLst>
            <pc:docMk/>
            <pc:sldMk cId="1678124003" sldId="44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6:38.909" v="10319"/>
          <ac:picMkLst>
            <pc:docMk/>
            <pc:sldMk cId="1678124003" sldId="44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291968723" sldId="44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291968723" sldId="44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52:16.656" v="8992" actId="1036"/>
          <ac:spMkLst>
            <pc:docMk/>
            <pc:sldMk cId="1291968723" sldId="44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6:57.720" v="10320"/>
          <ac:picMkLst>
            <pc:docMk/>
            <pc:sldMk cId="1291968723" sldId="441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207810709" sldId="44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207810709" sldId="44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0:54:05.099" v="9110" actId="1076"/>
          <ac:spMkLst>
            <pc:docMk/>
            <pc:sldMk cId="2207810709" sldId="44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7:12.143" v="10321"/>
          <ac:picMkLst>
            <pc:docMk/>
            <pc:sldMk cId="2207810709" sldId="442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559395488" sldId="44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559395488" sldId="44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10:08.608" v="10143" actId="1036"/>
          <ac:spMkLst>
            <pc:docMk/>
            <pc:sldMk cId="559395488" sldId="44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7:24.720" v="10322"/>
          <ac:picMkLst>
            <pc:docMk/>
            <pc:sldMk cId="559395488" sldId="44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562625619" sldId="44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562625619" sldId="44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9:58.593" v="10139" actId="1036"/>
          <ac:spMkLst>
            <pc:docMk/>
            <pc:sldMk cId="3562625619" sldId="44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7:37.208" v="10323"/>
          <ac:picMkLst>
            <pc:docMk/>
            <pc:sldMk cId="3562625619" sldId="444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219094559" sldId="44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219094559" sldId="44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9:53.952" v="10133" actId="1036"/>
          <ac:spMkLst>
            <pc:docMk/>
            <pc:sldMk cId="4219094559" sldId="44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7:56.975" v="10324"/>
          <ac:picMkLst>
            <pc:docMk/>
            <pc:sldMk cId="4219094559" sldId="445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089534990" sldId="44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089534990" sldId="44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9:45.176" v="10127" actId="1036"/>
          <ac:spMkLst>
            <pc:docMk/>
            <pc:sldMk cId="3089534990" sldId="44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8:08.769" v="10325"/>
          <ac:picMkLst>
            <pc:docMk/>
            <pc:sldMk cId="3089534990" sldId="44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261637504" sldId="44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261637504" sldId="44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9:30.057" v="10121" actId="1036"/>
          <ac:spMkLst>
            <pc:docMk/>
            <pc:sldMk cId="1261637504" sldId="44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8:21.738" v="10326"/>
          <ac:picMkLst>
            <pc:docMk/>
            <pc:sldMk cId="1261637504" sldId="447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726961966" sldId="44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726961966" sldId="44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9:24.440" v="10115" actId="1036"/>
          <ac:spMkLst>
            <pc:docMk/>
            <pc:sldMk cId="1726961966" sldId="44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8:42.958" v="10327"/>
          <ac:picMkLst>
            <pc:docMk/>
            <pc:sldMk cId="1726961966" sldId="448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711721991" sldId="449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711721991" sldId="449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9:17.368" v="10107" actId="1036"/>
          <ac:spMkLst>
            <pc:docMk/>
            <pc:sldMk cId="2711721991" sldId="449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8:58.576" v="10328"/>
          <ac:picMkLst>
            <pc:docMk/>
            <pc:sldMk cId="2711721991" sldId="449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412307334" sldId="450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412307334" sldId="450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1:24.449" v="9483" actId="20577"/>
          <ac:spMkLst>
            <pc:docMk/>
            <pc:sldMk cId="3412307334" sldId="45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9:09.236" v="10329"/>
          <ac:picMkLst>
            <pc:docMk/>
            <pc:sldMk cId="3412307334" sldId="450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126028904" sldId="451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126028904" sldId="45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2:01.864" v="9553" actId="20577"/>
          <ac:spMkLst>
            <pc:docMk/>
            <pc:sldMk cId="4126028904" sldId="451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0:59:21.658" v="10330"/>
          <ac:picMkLst>
            <pc:docMk/>
            <pc:sldMk cId="4126028904" sldId="451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71482993" sldId="45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71482993" sldId="452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2:43.962" v="9618" actId="20577"/>
          <ac:spMkLst>
            <pc:docMk/>
            <pc:sldMk cId="171482993" sldId="452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00:13.625" v="10331"/>
          <ac:picMkLst>
            <pc:docMk/>
            <pc:sldMk cId="171482993" sldId="452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1463050360" sldId="453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1463050360" sldId="453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3:41.768" v="9683" actId="14100"/>
          <ac:spMkLst>
            <pc:docMk/>
            <pc:sldMk cId="1463050360" sldId="453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00:37.721" v="10332"/>
          <ac:picMkLst>
            <pc:docMk/>
            <pc:sldMk cId="1463050360" sldId="453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813058875" sldId="454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813058875" sldId="454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5:03.808" v="9784" actId="1076"/>
          <ac:spMkLst>
            <pc:docMk/>
            <pc:sldMk cId="813058875" sldId="454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00:54.046" v="10333"/>
          <ac:picMkLst>
            <pc:docMk/>
            <pc:sldMk cId="813058875" sldId="454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815318705" sldId="455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815318705" sldId="455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9:01.136" v="10099" actId="1036"/>
          <ac:spMkLst>
            <pc:docMk/>
            <pc:sldMk cId="815318705" sldId="455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01:08.166" v="10334"/>
          <ac:picMkLst>
            <pc:docMk/>
            <pc:sldMk cId="815318705" sldId="455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2126549020" sldId="456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126549020" sldId="456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6:57.745" v="9964" actId="1076"/>
          <ac:spMkLst>
            <pc:docMk/>
            <pc:sldMk cId="2126549020" sldId="456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01:23.661" v="10335"/>
          <ac:picMkLst>
            <pc:docMk/>
            <pc:sldMk cId="2126549020" sldId="456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3636742106" sldId="457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3636742106" sldId="457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7:31.729" v="10052" actId="20577"/>
          <ac:spMkLst>
            <pc:docMk/>
            <pc:sldMk cId="3636742106" sldId="457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01:40.366" v="10336"/>
          <ac:picMkLst>
            <pc:docMk/>
            <pc:sldMk cId="3636742106" sldId="457"/>
            <ac:picMk id="24580" creationId="{517114A7-38B9-4295-8301-EBE21279B537}"/>
          </ac:picMkLst>
        </pc:picChg>
      </pc:sldChg>
      <pc:sldChg chg="modSp add mod">
        <pc:chgData name="Cindy Welchko" userId="2223038cf2cb0cba" providerId="LiveId" clId="{D56EFDEE-5A66-4FAE-B9F8-7762368E0C60}" dt="2024-04-04T21:30:47.415" v="11276"/>
        <pc:sldMkLst>
          <pc:docMk/>
          <pc:sldMk cId="4082833090" sldId="458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4082833090" sldId="458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3T01:08:49.400" v="10091" actId="1036"/>
          <ac:spMkLst>
            <pc:docMk/>
            <pc:sldMk cId="4082833090" sldId="458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1:01:54.174" v="10337"/>
          <ac:picMkLst>
            <pc:docMk/>
            <pc:sldMk cId="4082833090" sldId="458"/>
            <ac:picMk id="24580" creationId="{517114A7-38B9-4295-8301-EBE21279B537}"/>
          </ac:picMkLst>
        </pc:picChg>
      </pc:sldChg>
      <pc:sldChg chg="addSp delSp modSp add mod">
        <pc:chgData name="Cindy Welchko" userId="2223038cf2cb0cba" providerId="LiveId" clId="{D56EFDEE-5A66-4FAE-B9F8-7762368E0C60}" dt="2024-04-09T19:46:50.383" v="13168"/>
        <pc:sldMkLst>
          <pc:docMk/>
          <pc:sldMk cId="1001567191" sldId="459"/>
        </pc:sldMkLst>
        <pc:spChg chg="add mod">
          <ac:chgData name="Cindy Welchko" userId="2223038cf2cb0cba" providerId="LiveId" clId="{D56EFDEE-5A66-4FAE-B9F8-7762368E0C60}" dt="2024-04-09T19:46:50.383" v="13168"/>
          <ac:spMkLst>
            <pc:docMk/>
            <pc:sldMk cId="1001567191" sldId="459"/>
            <ac:spMk id="2" creationId="{8F7D9690-69D6-1477-48B7-7D10AF6351E4}"/>
          </ac:spMkLst>
        </pc:spChg>
        <pc:spChg chg="mod">
          <ac:chgData name="Cindy Welchko" userId="2223038cf2cb0cba" providerId="LiveId" clId="{D56EFDEE-5A66-4FAE-B9F8-7762368E0C60}" dt="2024-04-03T21:37:10.073" v="10661" actId="1035"/>
          <ac:spMkLst>
            <pc:docMk/>
            <pc:sldMk cId="1001567191" sldId="459"/>
            <ac:spMk id="24578" creationId="{D82CE372-EDE8-42CB-81FB-CE6D23E4B561}"/>
          </ac:spMkLst>
        </pc:spChg>
        <pc:spChg chg="del mod">
          <ac:chgData name="Cindy Welchko" userId="2223038cf2cb0cba" providerId="LiveId" clId="{D56EFDEE-5A66-4FAE-B9F8-7762368E0C60}" dt="2024-04-03T21:27:50.892" v="10397" actId="478"/>
          <ac:spMkLst>
            <pc:docMk/>
            <pc:sldMk cId="1001567191" sldId="459"/>
            <ac:spMk id="24579" creationId="{81B89309-F67D-440E-A911-63CDF2070F73}"/>
          </ac:spMkLst>
        </pc:spChg>
        <pc:graphicFrameChg chg="add del mod modGraphic">
          <ac:chgData name="Cindy Welchko" userId="2223038cf2cb0cba" providerId="LiveId" clId="{D56EFDEE-5A66-4FAE-B9F8-7762368E0C60}" dt="2024-04-03T21:32:42.798" v="10425" actId="478"/>
          <ac:graphicFrameMkLst>
            <pc:docMk/>
            <pc:sldMk cId="1001567191" sldId="459"/>
            <ac:graphicFrameMk id="2" creationId="{D387ADB1-6FFB-78B8-57A0-F1B354B8F007}"/>
          </ac:graphicFrameMkLst>
        </pc:graphicFrameChg>
        <pc:graphicFrameChg chg="add mod modGraphic">
          <ac:chgData name="Cindy Welchko" userId="2223038cf2cb0cba" providerId="LiveId" clId="{D56EFDEE-5A66-4FAE-B9F8-7762368E0C60}" dt="2024-04-03T21:38:39.871" v="10669" actId="14734"/>
          <ac:graphicFrameMkLst>
            <pc:docMk/>
            <pc:sldMk cId="1001567191" sldId="459"/>
            <ac:graphicFrameMk id="3" creationId="{0FDDDBC1-9078-42CE-41CC-18C43401E444}"/>
          </ac:graphicFrameMkLst>
        </pc:graphicFrameChg>
      </pc:sldChg>
      <pc:sldChg chg="addSp delSp modSp add mod">
        <pc:chgData name="Cindy Welchko" userId="2223038cf2cb0cba" providerId="LiveId" clId="{D56EFDEE-5A66-4FAE-B9F8-7762368E0C60}" dt="2024-04-16T15:39:51.971" v="13814" actId="20577"/>
        <pc:sldMkLst>
          <pc:docMk/>
          <pc:sldMk cId="942453662" sldId="460"/>
        </pc:sldMkLst>
        <pc:spChg chg="add mod">
          <ac:chgData name="Cindy Welchko" userId="2223038cf2cb0cba" providerId="LiveId" clId="{D56EFDEE-5A66-4FAE-B9F8-7762368E0C60}" dt="2024-04-16T15:24:35.360" v="13443" actId="404"/>
          <ac:spMkLst>
            <pc:docMk/>
            <pc:sldMk cId="942453662" sldId="460"/>
            <ac:spMk id="2" creationId="{6B68E0ED-24A1-1688-79BB-B009403A80E0}"/>
          </ac:spMkLst>
        </pc:spChg>
        <pc:spChg chg="add mod">
          <ac:chgData name="Cindy Welchko" userId="2223038cf2cb0cba" providerId="LiveId" clId="{D56EFDEE-5A66-4FAE-B9F8-7762368E0C60}" dt="2024-04-16T15:39:51.971" v="13814" actId="20577"/>
          <ac:spMkLst>
            <pc:docMk/>
            <pc:sldMk cId="942453662" sldId="460"/>
            <ac:spMk id="3" creationId="{45540D2E-5909-99CF-9506-C28700A7A0D9}"/>
          </ac:spMkLst>
        </pc:spChg>
        <pc:spChg chg="mod">
          <ac:chgData name="Cindy Welchko" userId="2223038cf2cb0cba" providerId="LiveId" clId="{D56EFDEE-5A66-4FAE-B9F8-7762368E0C60}" dt="2024-04-16T15:30:47.749" v="13456" actId="207"/>
          <ac:spMkLst>
            <pc:docMk/>
            <pc:sldMk cId="942453662" sldId="460"/>
            <ac:spMk id="24578" creationId="{D82CE372-EDE8-42CB-81FB-CE6D23E4B561}"/>
          </ac:spMkLst>
        </pc:spChg>
        <pc:spChg chg="del">
          <ac:chgData name="Cindy Welchko" userId="2223038cf2cb0cba" providerId="LiveId" clId="{D56EFDEE-5A66-4FAE-B9F8-7762368E0C60}" dt="2024-04-03T22:00:57.763" v="10757" actId="478"/>
          <ac:spMkLst>
            <pc:docMk/>
            <pc:sldMk cId="942453662" sldId="460"/>
            <ac:spMk id="24579" creationId="{81B89309-F67D-440E-A911-63CDF2070F73}"/>
          </ac:spMkLst>
        </pc:spChg>
        <pc:picChg chg="mod">
          <ac:chgData name="Cindy Welchko" userId="2223038cf2cb0cba" providerId="LiveId" clId="{D56EFDEE-5A66-4FAE-B9F8-7762368E0C60}" dt="2024-04-03T22:09:31.565" v="11084" actId="3626"/>
          <ac:picMkLst>
            <pc:docMk/>
            <pc:sldMk cId="942453662" sldId="460"/>
            <ac:picMk id="24580" creationId="{517114A7-38B9-4295-8301-EBE21279B537}"/>
          </ac:picMkLst>
        </pc:picChg>
      </pc:sldChg>
      <pc:sldChg chg="modSp add del mod setBg">
        <pc:chgData name="Cindy Welchko" userId="2223038cf2cb0cba" providerId="LiveId" clId="{D56EFDEE-5A66-4FAE-B9F8-7762368E0C60}" dt="2024-04-09T15:48:24.978" v="11741" actId="47"/>
        <pc:sldMkLst>
          <pc:docMk/>
          <pc:sldMk cId="943539751" sldId="461"/>
        </pc:sldMkLst>
        <pc:spChg chg="mod">
          <ac:chgData name="Cindy Welchko" userId="2223038cf2cb0cba" providerId="LiveId" clId="{D56EFDEE-5A66-4FAE-B9F8-7762368E0C60}" dt="2024-04-04T20:55:40.306" v="11271" actId="207"/>
          <ac:spMkLst>
            <pc:docMk/>
            <pc:sldMk cId="943539751" sldId="461"/>
            <ac:spMk id="24578" creationId="{D82CE372-EDE8-42CB-81FB-CE6D23E4B561}"/>
          </ac:spMkLst>
        </pc:spChg>
        <pc:spChg chg="mod">
          <ac:chgData name="Cindy Welchko" userId="2223038cf2cb0cba" providerId="LiveId" clId="{D56EFDEE-5A66-4FAE-B9F8-7762368E0C60}" dt="2024-04-08T23:34:31.605" v="11422" actId="21"/>
          <ac:spMkLst>
            <pc:docMk/>
            <pc:sldMk cId="943539751" sldId="461"/>
            <ac:spMk id="24579" creationId="{81B89309-F67D-440E-A911-63CDF2070F73}"/>
          </ac:spMkLst>
        </pc:spChg>
      </pc:sldChg>
      <pc:sldChg chg="addSp delSp modSp add mod">
        <pc:chgData name="Cindy Welchko" userId="2223038cf2cb0cba" providerId="LiveId" clId="{D56EFDEE-5A66-4FAE-B9F8-7762368E0C60}" dt="2024-04-09T18:25:55.635" v="12845" actId="403"/>
        <pc:sldMkLst>
          <pc:docMk/>
          <pc:sldMk cId="1694669595" sldId="462"/>
        </pc:sldMkLst>
        <pc:spChg chg="add mod">
          <ac:chgData name="Cindy Welchko" userId="2223038cf2cb0cba" providerId="LiveId" clId="{D56EFDEE-5A66-4FAE-B9F8-7762368E0C60}" dt="2024-04-09T18:25:55.635" v="12845" actId="403"/>
          <ac:spMkLst>
            <pc:docMk/>
            <pc:sldMk cId="1694669595" sldId="462"/>
            <ac:spMk id="2" creationId="{3FDD0B15-20A3-0686-2896-31D93087BD23}"/>
          </ac:spMkLst>
        </pc:spChg>
        <pc:spChg chg="add del mod">
          <ac:chgData name="Cindy Welchko" userId="2223038cf2cb0cba" providerId="LiveId" clId="{D56EFDEE-5A66-4FAE-B9F8-7762368E0C60}" dt="2024-04-08T23:21:04.899" v="11321" actId="478"/>
          <ac:spMkLst>
            <pc:docMk/>
            <pc:sldMk cId="1694669595" sldId="462"/>
            <ac:spMk id="2" creationId="{54ED1C91-482B-B8BB-6C1F-1A1DC3F6A640}"/>
          </ac:spMkLst>
        </pc:spChg>
        <pc:spChg chg="add mod">
          <ac:chgData name="Cindy Welchko" userId="2223038cf2cb0cba" providerId="LiveId" clId="{D56EFDEE-5A66-4FAE-B9F8-7762368E0C60}" dt="2024-04-08T23:23:32.589" v="11330" actId="14100"/>
          <ac:spMkLst>
            <pc:docMk/>
            <pc:sldMk cId="1694669595" sldId="462"/>
            <ac:spMk id="3" creationId="{465A3A11-8C49-B7AF-DC27-14C44E1E072E}"/>
          </ac:spMkLst>
        </pc:spChg>
        <pc:spChg chg="add mod">
          <ac:chgData name="Cindy Welchko" userId="2223038cf2cb0cba" providerId="LiveId" clId="{D56EFDEE-5A66-4FAE-B9F8-7762368E0C60}" dt="2024-04-09T17:47:34.548" v="12265" actId="14100"/>
          <ac:spMkLst>
            <pc:docMk/>
            <pc:sldMk cId="1694669595" sldId="462"/>
            <ac:spMk id="4" creationId="{6B1EDA0B-2660-EA75-7C20-A5DC167471CE}"/>
          </ac:spMkLst>
        </pc:spChg>
        <pc:spChg chg="add del mod">
          <ac:chgData name="Cindy Welchko" userId="2223038cf2cb0cba" providerId="LiveId" clId="{D56EFDEE-5A66-4FAE-B9F8-7762368E0C60}" dt="2024-04-08T23:30:26.181" v="11374"/>
          <ac:spMkLst>
            <pc:docMk/>
            <pc:sldMk cId="1694669595" sldId="462"/>
            <ac:spMk id="7" creationId="{4DF2597D-2A4B-9904-085E-8FD0BD1D10DC}"/>
          </ac:spMkLst>
        </pc:spChg>
        <pc:spChg chg="add mod">
          <ac:chgData name="Cindy Welchko" userId="2223038cf2cb0cba" providerId="LiveId" clId="{D56EFDEE-5A66-4FAE-B9F8-7762368E0C60}" dt="2024-04-09T18:23:51.152" v="12822" actId="1076"/>
          <ac:spMkLst>
            <pc:docMk/>
            <pc:sldMk cId="1694669595" sldId="462"/>
            <ac:spMk id="8" creationId="{E8839835-449D-36F2-B848-7EFFCB089E9C}"/>
          </ac:spMkLst>
        </pc:spChg>
        <pc:spChg chg="add mod">
          <ac:chgData name="Cindy Welchko" userId="2223038cf2cb0cba" providerId="LiveId" clId="{D56EFDEE-5A66-4FAE-B9F8-7762368E0C60}" dt="2024-04-09T18:23:57.021" v="12823" actId="1076"/>
          <ac:spMkLst>
            <pc:docMk/>
            <pc:sldMk cId="1694669595" sldId="462"/>
            <ac:spMk id="9" creationId="{5C458CE2-AF1B-2674-4507-CEF79BCACD14}"/>
          </ac:spMkLst>
        </pc:spChg>
        <pc:spChg chg="add mod">
          <ac:chgData name="Cindy Welchko" userId="2223038cf2cb0cba" providerId="LiveId" clId="{D56EFDEE-5A66-4FAE-B9F8-7762368E0C60}" dt="2024-04-09T18:23:40.104" v="12821" actId="14100"/>
          <ac:spMkLst>
            <pc:docMk/>
            <pc:sldMk cId="1694669595" sldId="462"/>
            <ac:spMk id="10" creationId="{8FD27D31-B61C-1B3D-EFC4-B2833CE03BF9}"/>
          </ac:spMkLst>
        </pc:spChg>
        <pc:spChg chg="add mod">
          <ac:chgData name="Cindy Welchko" userId="2223038cf2cb0cba" providerId="LiveId" clId="{D56EFDEE-5A66-4FAE-B9F8-7762368E0C60}" dt="2024-04-09T18:25:08.489" v="12834" actId="403"/>
          <ac:spMkLst>
            <pc:docMk/>
            <pc:sldMk cId="1694669595" sldId="462"/>
            <ac:spMk id="11" creationId="{FD49AF53-591D-D65D-A08F-9208B45C9288}"/>
          </ac:spMkLst>
        </pc:spChg>
        <pc:spChg chg="add mod">
          <ac:chgData name="Cindy Welchko" userId="2223038cf2cb0cba" providerId="LiveId" clId="{D56EFDEE-5A66-4FAE-B9F8-7762368E0C60}" dt="2024-04-09T18:24:23.531" v="12825" actId="1035"/>
          <ac:spMkLst>
            <pc:docMk/>
            <pc:sldMk cId="1694669595" sldId="462"/>
            <ac:spMk id="12" creationId="{816F8D30-84A2-304C-EDAF-5903E8818416}"/>
          </ac:spMkLst>
        </pc:spChg>
        <pc:spChg chg="del">
          <ac:chgData name="Cindy Welchko" userId="2223038cf2cb0cba" providerId="LiveId" clId="{D56EFDEE-5A66-4FAE-B9F8-7762368E0C60}" dt="2024-04-08T23:21:02.252" v="11320" actId="478"/>
          <ac:spMkLst>
            <pc:docMk/>
            <pc:sldMk cId="1694669595" sldId="462"/>
            <ac:spMk id="24578" creationId="{D82CE372-EDE8-42CB-81FB-CE6D23E4B561}"/>
          </ac:spMkLst>
        </pc:spChg>
        <pc:spChg chg="del mod">
          <ac:chgData name="Cindy Welchko" userId="2223038cf2cb0cba" providerId="LiveId" clId="{D56EFDEE-5A66-4FAE-B9F8-7762368E0C60}" dt="2024-04-08T23:20:54.685" v="11319" actId="478"/>
          <ac:spMkLst>
            <pc:docMk/>
            <pc:sldMk cId="1694669595" sldId="462"/>
            <ac:spMk id="24579" creationId="{81B89309-F67D-440E-A911-63CDF2070F73}"/>
          </ac:spMkLst>
        </pc:spChg>
        <pc:graphicFrameChg chg="add del mod modGraphic">
          <ac:chgData name="Cindy Welchko" userId="2223038cf2cb0cba" providerId="LiveId" clId="{D56EFDEE-5A66-4FAE-B9F8-7762368E0C60}" dt="2024-04-08T23:26:04.515" v="11340" actId="478"/>
          <ac:graphicFrameMkLst>
            <pc:docMk/>
            <pc:sldMk cId="1694669595" sldId="462"/>
            <ac:graphicFrameMk id="5" creationId="{7AC30C37-A5DD-C502-F1F6-67D0F690308C}"/>
          </ac:graphicFrameMkLst>
        </pc:graphicFrameChg>
        <pc:graphicFrameChg chg="add mod modGraphic">
          <ac:chgData name="Cindy Welchko" userId="2223038cf2cb0cba" providerId="LiveId" clId="{D56EFDEE-5A66-4FAE-B9F8-7762368E0C60}" dt="2024-04-09T18:23:25.933" v="12816" actId="14100"/>
          <ac:graphicFrameMkLst>
            <pc:docMk/>
            <pc:sldMk cId="1694669595" sldId="462"/>
            <ac:graphicFrameMk id="6" creationId="{2E459571-7068-3BFF-6B81-7B588054F665}"/>
          </ac:graphicFrameMkLst>
        </pc:graphicFrameChg>
        <pc:picChg chg="del">
          <ac:chgData name="Cindy Welchko" userId="2223038cf2cb0cba" providerId="LiveId" clId="{D56EFDEE-5A66-4FAE-B9F8-7762368E0C60}" dt="2024-04-08T23:21:08.278" v="11322" actId="478"/>
          <ac:picMkLst>
            <pc:docMk/>
            <pc:sldMk cId="1694669595" sldId="462"/>
            <ac:picMk id="24580" creationId="{517114A7-38B9-4295-8301-EBE21279B537}"/>
          </ac:picMkLst>
        </pc:picChg>
      </pc:sldChg>
      <pc:sldChg chg="modSp new del">
        <pc:chgData name="Cindy Welchko" userId="2223038cf2cb0cba" providerId="LiveId" clId="{D56EFDEE-5A66-4FAE-B9F8-7762368E0C60}" dt="2024-04-04T21:34:42.769" v="11277" actId="47"/>
        <pc:sldMkLst>
          <pc:docMk/>
          <pc:sldMk cId="2925090813" sldId="462"/>
        </pc:sldMkLst>
        <pc:spChg chg="mod">
          <ac:chgData name="Cindy Welchko" userId="2223038cf2cb0cba" providerId="LiveId" clId="{D56EFDEE-5A66-4FAE-B9F8-7762368E0C60}" dt="2024-04-04T21:30:47.415" v="11276"/>
          <ac:spMkLst>
            <pc:docMk/>
            <pc:sldMk cId="2925090813" sldId="462"/>
            <ac:spMk id="2" creationId="{96BEFFA0-AF60-1DF9-7B13-486425EB1467}"/>
          </ac:spMkLst>
        </pc:spChg>
      </pc:sldChg>
      <pc:sldChg chg="addSp delSp modSp add mod">
        <pc:chgData name="Cindy Welchko" userId="2223038cf2cb0cba" providerId="LiveId" clId="{D56EFDEE-5A66-4FAE-B9F8-7762368E0C60}" dt="2024-04-09T18:22:33.402" v="12815" actId="1036"/>
        <pc:sldMkLst>
          <pc:docMk/>
          <pc:sldMk cId="458927953" sldId="463"/>
        </pc:sldMkLst>
        <pc:spChg chg="mod">
          <ac:chgData name="Cindy Welchko" userId="2223038cf2cb0cba" providerId="LiveId" clId="{D56EFDEE-5A66-4FAE-B9F8-7762368E0C60}" dt="2024-04-09T18:12:44.044" v="12714" actId="1035"/>
          <ac:spMkLst>
            <pc:docMk/>
            <pc:sldMk cId="458927953" sldId="463"/>
            <ac:spMk id="2" creationId="{3FDD0B15-20A3-0686-2896-31D93087BD23}"/>
          </ac:spMkLst>
        </pc:spChg>
        <pc:spChg chg="mod">
          <ac:chgData name="Cindy Welchko" userId="2223038cf2cb0cba" providerId="LiveId" clId="{D56EFDEE-5A66-4FAE-B9F8-7762368E0C60}" dt="2024-04-09T17:48:03.848" v="12275" actId="14100"/>
          <ac:spMkLst>
            <pc:docMk/>
            <pc:sldMk cId="458927953" sldId="463"/>
            <ac:spMk id="4" creationId="{6B1EDA0B-2660-EA75-7C20-A5DC167471CE}"/>
          </ac:spMkLst>
        </pc:spChg>
        <pc:spChg chg="add mod">
          <ac:chgData name="Cindy Welchko" userId="2223038cf2cb0cba" providerId="LiveId" clId="{D56EFDEE-5A66-4FAE-B9F8-7762368E0C60}" dt="2024-04-09T18:16:36.076" v="12744" actId="1035"/>
          <ac:spMkLst>
            <pc:docMk/>
            <pc:sldMk cId="458927953" sldId="463"/>
            <ac:spMk id="5" creationId="{2DE03967-06CB-F72F-084B-A9EA8FC494E8}"/>
          </ac:spMkLst>
        </pc:spChg>
        <pc:spChg chg="mod">
          <ac:chgData name="Cindy Welchko" userId="2223038cf2cb0cba" providerId="LiveId" clId="{D56EFDEE-5A66-4FAE-B9F8-7762368E0C60}" dt="2024-04-09T18:16:39.251" v="12745" actId="1035"/>
          <ac:spMkLst>
            <pc:docMk/>
            <pc:sldMk cId="458927953" sldId="463"/>
            <ac:spMk id="8" creationId="{E8839835-449D-36F2-B848-7EFFCB089E9C}"/>
          </ac:spMkLst>
        </pc:spChg>
        <pc:spChg chg="mod">
          <ac:chgData name="Cindy Welchko" userId="2223038cf2cb0cba" providerId="LiveId" clId="{D56EFDEE-5A66-4FAE-B9F8-7762368E0C60}" dt="2024-04-09T18:16:54.246" v="12748" actId="1037"/>
          <ac:spMkLst>
            <pc:docMk/>
            <pc:sldMk cId="458927953" sldId="463"/>
            <ac:spMk id="9" creationId="{5C458CE2-AF1B-2674-4507-CEF79BCACD14}"/>
          </ac:spMkLst>
        </pc:spChg>
        <pc:spChg chg="del mod">
          <ac:chgData name="Cindy Welchko" userId="2223038cf2cb0cba" providerId="LiveId" clId="{D56EFDEE-5A66-4FAE-B9F8-7762368E0C60}" dt="2024-04-09T16:15:41.795" v="12067"/>
          <ac:spMkLst>
            <pc:docMk/>
            <pc:sldMk cId="458927953" sldId="463"/>
            <ac:spMk id="10" creationId="{8FD27D31-B61C-1B3D-EFC4-B2833CE03BF9}"/>
          </ac:spMkLst>
        </pc:spChg>
        <pc:spChg chg="mod">
          <ac:chgData name="Cindy Welchko" userId="2223038cf2cb0cba" providerId="LiveId" clId="{D56EFDEE-5A66-4FAE-B9F8-7762368E0C60}" dt="2024-04-09T18:22:33.402" v="12815" actId="1036"/>
          <ac:spMkLst>
            <pc:docMk/>
            <pc:sldMk cId="458927953" sldId="463"/>
            <ac:spMk id="11" creationId="{FD49AF53-591D-D65D-A08F-9208B45C9288}"/>
          </ac:spMkLst>
        </pc:spChg>
        <pc:spChg chg="mod">
          <ac:chgData name="Cindy Welchko" userId="2223038cf2cb0cba" providerId="LiveId" clId="{D56EFDEE-5A66-4FAE-B9F8-7762368E0C60}" dt="2024-04-09T18:22:05.786" v="12807" actId="403"/>
          <ac:spMkLst>
            <pc:docMk/>
            <pc:sldMk cId="458927953" sldId="463"/>
            <ac:spMk id="12" creationId="{816F8D30-84A2-304C-EDAF-5903E8818416}"/>
          </ac:spMkLst>
        </pc:spChg>
        <pc:graphicFrameChg chg="mod modGraphic">
          <ac:chgData name="Cindy Welchko" userId="2223038cf2cb0cba" providerId="LiveId" clId="{D56EFDEE-5A66-4FAE-B9F8-7762368E0C60}" dt="2024-04-09T18:19:13.913" v="12756" actId="14100"/>
          <ac:graphicFrameMkLst>
            <pc:docMk/>
            <pc:sldMk cId="458927953" sldId="463"/>
            <ac:graphicFrameMk id="6" creationId="{2E459571-7068-3BFF-6B81-7B588054F665}"/>
          </ac:graphicFrameMkLst>
        </pc:graphicFrameChg>
      </pc:sldChg>
      <pc:sldChg chg="modSp add mod">
        <pc:chgData name="Cindy Welchko" userId="2223038cf2cb0cba" providerId="LiveId" clId="{D56EFDEE-5A66-4FAE-B9F8-7762368E0C60}" dt="2024-04-09T18:04:05.768" v="12604" actId="1035"/>
        <pc:sldMkLst>
          <pc:docMk/>
          <pc:sldMk cId="1599969846" sldId="464"/>
        </pc:sldMkLst>
        <pc:spChg chg="mod">
          <ac:chgData name="Cindy Welchko" userId="2223038cf2cb0cba" providerId="LiveId" clId="{D56EFDEE-5A66-4FAE-B9F8-7762368E0C60}" dt="2024-04-09T18:01:38.945" v="12563" actId="120"/>
          <ac:spMkLst>
            <pc:docMk/>
            <pc:sldMk cId="1599969846" sldId="464"/>
            <ac:spMk id="2" creationId="{3FDD0B15-20A3-0686-2896-31D93087BD23}"/>
          </ac:spMkLst>
        </pc:spChg>
        <pc:spChg chg="mod">
          <ac:chgData name="Cindy Welchko" userId="2223038cf2cb0cba" providerId="LiveId" clId="{D56EFDEE-5A66-4FAE-B9F8-7762368E0C60}" dt="2024-04-09T17:48:26.374" v="12283" actId="14100"/>
          <ac:spMkLst>
            <pc:docMk/>
            <pc:sldMk cId="1599969846" sldId="464"/>
            <ac:spMk id="4" creationId="{6B1EDA0B-2660-EA75-7C20-A5DC167471CE}"/>
          </ac:spMkLst>
        </pc:spChg>
        <pc:spChg chg="mod">
          <ac:chgData name="Cindy Welchko" userId="2223038cf2cb0cba" providerId="LiveId" clId="{D56EFDEE-5A66-4FAE-B9F8-7762368E0C60}" dt="2024-04-09T18:02:05.386" v="12566" actId="120"/>
          <ac:spMkLst>
            <pc:docMk/>
            <pc:sldMk cId="1599969846" sldId="464"/>
            <ac:spMk id="8" creationId="{E8839835-449D-36F2-B848-7EFFCB089E9C}"/>
          </ac:spMkLst>
        </pc:spChg>
        <pc:spChg chg="mod">
          <ac:chgData name="Cindy Welchko" userId="2223038cf2cb0cba" providerId="LiveId" clId="{D56EFDEE-5A66-4FAE-B9F8-7762368E0C60}" dt="2024-04-09T18:02:17.306" v="12568" actId="120"/>
          <ac:spMkLst>
            <pc:docMk/>
            <pc:sldMk cId="1599969846" sldId="464"/>
            <ac:spMk id="9" creationId="{5C458CE2-AF1B-2674-4507-CEF79BCACD14}"/>
          </ac:spMkLst>
        </pc:spChg>
        <pc:spChg chg="mod">
          <ac:chgData name="Cindy Welchko" userId="2223038cf2cb0cba" providerId="LiveId" clId="{D56EFDEE-5A66-4FAE-B9F8-7762368E0C60}" dt="2024-04-09T17:49:46.652" v="12308" actId="20577"/>
          <ac:spMkLst>
            <pc:docMk/>
            <pc:sldMk cId="1599969846" sldId="464"/>
            <ac:spMk id="10" creationId="{8FD27D31-B61C-1B3D-EFC4-B2833CE03BF9}"/>
          </ac:spMkLst>
        </pc:spChg>
        <pc:spChg chg="mod">
          <ac:chgData name="Cindy Welchko" userId="2223038cf2cb0cba" providerId="LiveId" clId="{D56EFDEE-5A66-4FAE-B9F8-7762368E0C60}" dt="2024-04-09T18:01:18.944" v="12561" actId="120"/>
          <ac:spMkLst>
            <pc:docMk/>
            <pc:sldMk cId="1599969846" sldId="464"/>
            <ac:spMk id="11" creationId="{FD49AF53-591D-D65D-A08F-9208B45C9288}"/>
          </ac:spMkLst>
        </pc:spChg>
        <pc:spChg chg="mod">
          <ac:chgData name="Cindy Welchko" userId="2223038cf2cb0cba" providerId="LiveId" clId="{D56EFDEE-5A66-4FAE-B9F8-7762368E0C60}" dt="2024-04-09T18:04:05.768" v="12604" actId="1035"/>
          <ac:spMkLst>
            <pc:docMk/>
            <pc:sldMk cId="1599969846" sldId="464"/>
            <ac:spMk id="12" creationId="{816F8D30-84A2-304C-EDAF-5903E8818416}"/>
          </ac:spMkLst>
        </pc:spChg>
        <pc:graphicFrameChg chg="mod modGraphic">
          <ac:chgData name="Cindy Welchko" userId="2223038cf2cb0cba" providerId="LiveId" clId="{D56EFDEE-5A66-4FAE-B9F8-7762368E0C60}" dt="2024-04-09T17:49:06.125" v="12290" actId="14100"/>
          <ac:graphicFrameMkLst>
            <pc:docMk/>
            <pc:sldMk cId="1599969846" sldId="464"/>
            <ac:graphicFrameMk id="6" creationId="{2E459571-7068-3BFF-6B81-7B588054F665}"/>
          </ac:graphicFrameMkLst>
        </pc:graphicFrameChg>
      </pc:sldChg>
      <pc:sldChg chg="addSp delSp modSp add del mod">
        <pc:chgData name="Cindy Welchko" userId="2223038cf2cb0cba" providerId="LiveId" clId="{D56EFDEE-5A66-4FAE-B9F8-7762368E0C60}" dt="2024-04-09T17:46:57.496" v="12257" actId="47"/>
        <pc:sldMkLst>
          <pc:docMk/>
          <pc:sldMk cId="3049915672" sldId="465"/>
        </pc:sldMkLst>
        <pc:spChg chg="del mod">
          <ac:chgData name="Cindy Welchko" userId="2223038cf2cb0cba" providerId="LiveId" clId="{D56EFDEE-5A66-4FAE-B9F8-7762368E0C60}" dt="2024-04-09T17:41:13.455" v="12216" actId="478"/>
          <ac:spMkLst>
            <pc:docMk/>
            <pc:sldMk cId="3049915672" sldId="465"/>
            <ac:spMk id="2" creationId="{3FDD0B15-20A3-0686-2896-31D93087BD23}"/>
          </ac:spMkLst>
        </pc:spChg>
        <pc:spChg chg="mod">
          <ac:chgData name="Cindy Welchko" userId="2223038cf2cb0cba" providerId="LiveId" clId="{D56EFDEE-5A66-4FAE-B9F8-7762368E0C60}" dt="2024-04-09T17:42:17.689" v="12227" actId="403"/>
          <ac:spMkLst>
            <pc:docMk/>
            <pc:sldMk cId="3049915672" sldId="465"/>
            <ac:spMk id="4" creationId="{6B1EDA0B-2660-EA75-7C20-A5DC167471CE}"/>
          </ac:spMkLst>
        </pc:spChg>
        <pc:spChg chg="add mod">
          <ac:chgData name="Cindy Welchko" userId="2223038cf2cb0cba" providerId="LiveId" clId="{D56EFDEE-5A66-4FAE-B9F8-7762368E0C60}" dt="2024-04-09T17:44:38.006" v="12241"/>
          <ac:spMkLst>
            <pc:docMk/>
            <pc:sldMk cId="3049915672" sldId="465"/>
            <ac:spMk id="7" creationId="{8903F8B2-3C99-F557-1FBD-B2BE7FF6E044}"/>
          </ac:spMkLst>
        </pc:spChg>
        <pc:spChg chg="del mod">
          <ac:chgData name="Cindy Welchko" userId="2223038cf2cb0cba" providerId="LiveId" clId="{D56EFDEE-5A66-4FAE-B9F8-7762368E0C60}" dt="2024-04-09T17:41:00.328" v="12211" actId="478"/>
          <ac:spMkLst>
            <pc:docMk/>
            <pc:sldMk cId="3049915672" sldId="465"/>
            <ac:spMk id="8" creationId="{E8839835-449D-36F2-B848-7EFFCB089E9C}"/>
          </ac:spMkLst>
        </pc:spChg>
        <pc:spChg chg="del">
          <ac:chgData name="Cindy Welchko" userId="2223038cf2cb0cba" providerId="LiveId" clId="{D56EFDEE-5A66-4FAE-B9F8-7762368E0C60}" dt="2024-04-09T17:41:02.880" v="12212" actId="478"/>
          <ac:spMkLst>
            <pc:docMk/>
            <pc:sldMk cId="3049915672" sldId="465"/>
            <ac:spMk id="9" creationId="{5C458CE2-AF1B-2674-4507-CEF79BCACD14}"/>
          </ac:spMkLst>
        </pc:spChg>
        <pc:spChg chg="del">
          <ac:chgData name="Cindy Welchko" userId="2223038cf2cb0cba" providerId="LiveId" clId="{D56EFDEE-5A66-4FAE-B9F8-7762368E0C60}" dt="2024-04-09T17:41:23.229" v="12217" actId="478"/>
          <ac:spMkLst>
            <pc:docMk/>
            <pc:sldMk cId="3049915672" sldId="465"/>
            <ac:spMk id="10" creationId="{8FD27D31-B61C-1B3D-EFC4-B2833CE03BF9}"/>
          </ac:spMkLst>
        </pc:spChg>
        <pc:spChg chg="del">
          <ac:chgData name="Cindy Welchko" userId="2223038cf2cb0cba" providerId="LiveId" clId="{D56EFDEE-5A66-4FAE-B9F8-7762368E0C60}" dt="2024-04-09T17:41:09.911" v="12214" actId="478"/>
          <ac:spMkLst>
            <pc:docMk/>
            <pc:sldMk cId="3049915672" sldId="465"/>
            <ac:spMk id="11" creationId="{FD49AF53-591D-D65D-A08F-9208B45C9288}"/>
          </ac:spMkLst>
        </pc:spChg>
        <pc:spChg chg="del">
          <ac:chgData name="Cindy Welchko" userId="2223038cf2cb0cba" providerId="LiveId" clId="{D56EFDEE-5A66-4FAE-B9F8-7762368E0C60}" dt="2024-04-09T17:41:07.367" v="12213" actId="478"/>
          <ac:spMkLst>
            <pc:docMk/>
            <pc:sldMk cId="3049915672" sldId="465"/>
            <ac:spMk id="12" creationId="{816F8D30-84A2-304C-EDAF-5903E8818416}"/>
          </ac:spMkLst>
        </pc:spChg>
        <pc:spChg chg="add mod">
          <ac:chgData name="Cindy Welchko" userId="2223038cf2cb0cba" providerId="LiveId" clId="{D56EFDEE-5A66-4FAE-B9F8-7762368E0C60}" dt="2024-04-09T17:46:02.659" v="12256" actId="6549"/>
          <ac:spMkLst>
            <pc:docMk/>
            <pc:sldMk cId="3049915672" sldId="465"/>
            <ac:spMk id="13" creationId="{F04A7E11-D637-106A-BCF7-08782647DD6A}"/>
          </ac:spMkLst>
        </pc:spChg>
        <pc:graphicFrameChg chg="add mod modGraphic">
          <ac:chgData name="Cindy Welchko" userId="2223038cf2cb0cba" providerId="LiveId" clId="{D56EFDEE-5A66-4FAE-B9F8-7762368E0C60}" dt="2024-04-09T17:44:48.878" v="12242"/>
          <ac:graphicFrameMkLst>
            <pc:docMk/>
            <pc:sldMk cId="3049915672" sldId="465"/>
            <ac:graphicFrameMk id="5" creationId="{261BE69E-FF48-9CA3-B49D-6C7C6D1492C4}"/>
          </ac:graphicFrameMkLst>
        </pc:graphicFrameChg>
        <pc:graphicFrameChg chg="del mod modGraphic">
          <ac:chgData name="Cindy Welchko" userId="2223038cf2cb0cba" providerId="LiveId" clId="{D56EFDEE-5A66-4FAE-B9F8-7762368E0C60}" dt="2024-04-09T17:41:27.206" v="12218" actId="478"/>
          <ac:graphicFrameMkLst>
            <pc:docMk/>
            <pc:sldMk cId="3049915672" sldId="465"/>
            <ac:graphicFrameMk id="6" creationId="{2E459571-7068-3BFF-6B81-7B588054F665}"/>
          </ac:graphicFrameMkLst>
        </pc:graphicFrameChg>
      </pc:sldChg>
      <pc:sldChg chg="modSp add mod">
        <pc:chgData name="Cindy Welchko" userId="2223038cf2cb0cba" providerId="LiveId" clId="{D56EFDEE-5A66-4FAE-B9F8-7762368E0C60}" dt="2024-04-09T19:40:21.685" v="13164" actId="1035"/>
        <pc:sldMkLst>
          <pc:docMk/>
          <pc:sldMk cId="3839162636" sldId="465"/>
        </pc:sldMkLst>
        <pc:spChg chg="mod">
          <ac:chgData name="Cindy Welchko" userId="2223038cf2cb0cba" providerId="LiveId" clId="{D56EFDEE-5A66-4FAE-B9F8-7762368E0C60}" dt="2024-04-09T19:40:21.685" v="13164" actId="1035"/>
          <ac:spMkLst>
            <pc:docMk/>
            <pc:sldMk cId="3839162636" sldId="465"/>
            <ac:spMk id="2" creationId="{3FDD0B15-20A3-0686-2896-31D93087BD23}"/>
          </ac:spMkLst>
        </pc:spChg>
        <pc:spChg chg="mod">
          <ac:chgData name="Cindy Welchko" userId="2223038cf2cb0cba" providerId="LiveId" clId="{D56EFDEE-5A66-4FAE-B9F8-7762368E0C60}" dt="2024-04-09T18:26:41.546" v="12855" actId="20577"/>
          <ac:spMkLst>
            <pc:docMk/>
            <pc:sldMk cId="3839162636" sldId="465"/>
            <ac:spMk id="4" creationId="{6B1EDA0B-2660-EA75-7C20-A5DC167471CE}"/>
          </ac:spMkLst>
        </pc:spChg>
        <pc:spChg chg="mod">
          <ac:chgData name="Cindy Welchko" userId="2223038cf2cb0cba" providerId="LiveId" clId="{D56EFDEE-5A66-4FAE-B9F8-7762368E0C60}" dt="2024-04-09T19:13:45.516" v="13025" actId="20577"/>
          <ac:spMkLst>
            <pc:docMk/>
            <pc:sldMk cId="3839162636" sldId="465"/>
            <ac:spMk id="8" creationId="{E8839835-449D-36F2-B848-7EFFCB089E9C}"/>
          </ac:spMkLst>
        </pc:spChg>
        <pc:spChg chg="mod">
          <ac:chgData name="Cindy Welchko" userId="2223038cf2cb0cba" providerId="LiveId" clId="{D56EFDEE-5A66-4FAE-B9F8-7762368E0C60}" dt="2024-04-09T19:13:09.997" v="13022" actId="404"/>
          <ac:spMkLst>
            <pc:docMk/>
            <pc:sldMk cId="3839162636" sldId="465"/>
            <ac:spMk id="9" creationId="{5C458CE2-AF1B-2674-4507-CEF79BCACD14}"/>
          </ac:spMkLst>
        </pc:spChg>
        <pc:spChg chg="mod">
          <ac:chgData name="Cindy Welchko" userId="2223038cf2cb0cba" providerId="LiveId" clId="{D56EFDEE-5A66-4FAE-B9F8-7762368E0C60}" dt="2024-04-09T19:02:36.808" v="12919" actId="6549"/>
          <ac:spMkLst>
            <pc:docMk/>
            <pc:sldMk cId="3839162636" sldId="465"/>
            <ac:spMk id="10" creationId="{8FD27D31-B61C-1B3D-EFC4-B2833CE03BF9}"/>
          </ac:spMkLst>
        </pc:spChg>
        <pc:spChg chg="mod">
          <ac:chgData name="Cindy Welchko" userId="2223038cf2cb0cba" providerId="LiveId" clId="{D56EFDEE-5A66-4FAE-B9F8-7762368E0C60}" dt="2024-04-09T19:40:16.515" v="13162" actId="1035"/>
          <ac:spMkLst>
            <pc:docMk/>
            <pc:sldMk cId="3839162636" sldId="465"/>
            <ac:spMk id="11" creationId="{FD49AF53-591D-D65D-A08F-9208B45C9288}"/>
          </ac:spMkLst>
        </pc:spChg>
        <pc:spChg chg="mod">
          <ac:chgData name="Cindy Welchko" userId="2223038cf2cb0cba" providerId="LiveId" clId="{D56EFDEE-5A66-4FAE-B9F8-7762368E0C60}" dt="2024-04-09T19:40:05.003" v="13160" actId="14100"/>
          <ac:spMkLst>
            <pc:docMk/>
            <pc:sldMk cId="3839162636" sldId="465"/>
            <ac:spMk id="12" creationId="{816F8D30-84A2-304C-EDAF-5903E8818416}"/>
          </ac:spMkLst>
        </pc:spChg>
      </pc:sldChg>
      <pc:sldChg chg="addSp delSp modSp add mod">
        <pc:chgData name="Cindy Welchko" userId="2223038cf2cb0cba" providerId="LiveId" clId="{D56EFDEE-5A66-4FAE-B9F8-7762368E0C60}" dt="2024-04-09T19:56:52.810" v="13286" actId="1036"/>
        <pc:sldMkLst>
          <pc:docMk/>
          <pc:sldMk cId="4002050725" sldId="466"/>
        </pc:sldMkLst>
        <pc:spChg chg="del">
          <ac:chgData name="Cindy Welchko" userId="2223038cf2cb0cba" providerId="LiveId" clId="{D56EFDEE-5A66-4FAE-B9F8-7762368E0C60}" dt="2024-04-09T19:48:51.363" v="13195" actId="478"/>
          <ac:spMkLst>
            <pc:docMk/>
            <pc:sldMk cId="4002050725" sldId="466"/>
            <ac:spMk id="2" creationId="{3FDD0B15-20A3-0686-2896-31D93087BD23}"/>
          </ac:spMkLst>
        </pc:spChg>
        <pc:spChg chg="mod">
          <ac:chgData name="Cindy Welchko" userId="2223038cf2cb0cba" providerId="LiveId" clId="{D56EFDEE-5A66-4FAE-B9F8-7762368E0C60}" dt="2024-04-09T19:48:02.404" v="13186" actId="20577"/>
          <ac:spMkLst>
            <pc:docMk/>
            <pc:sldMk cId="4002050725" sldId="466"/>
            <ac:spMk id="4" creationId="{6B1EDA0B-2660-EA75-7C20-A5DC167471CE}"/>
          </ac:spMkLst>
        </pc:spChg>
        <pc:spChg chg="add del mod">
          <ac:chgData name="Cindy Welchko" userId="2223038cf2cb0cba" providerId="LiveId" clId="{D56EFDEE-5A66-4FAE-B9F8-7762368E0C60}" dt="2024-04-09T19:56:52.810" v="13286" actId="1036"/>
          <ac:spMkLst>
            <pc:docMk/>
            <pc:sldMk cId="4002050725" sldId="466"/>
            <ac:spMk id="5" creationId="{45B4A5FA-F39E-95CE-EDCF-A947986E252D}"/>
          </ac:spMkLst>
        </pc:spChg>
        <pc:spChg chg="add mod">
          <ac:chgData name="Cindy Welchko" userId="2223038cf2cb0cba" providerId="LiveId" clId="{D56EFDEE-5A66-4FAE-B9F8-7762368E0C60}" dt="2024-04-09T19:51:15.957" v="13201" actId="767"/>
          <ac:spMkLst>
            <pc:docMk/>
            <pc:sldMk cId="4002050725" sldId="466"/>
            <ac:spMk id="7" creationId="{8A9A2DB5-FE02-7DB4-75A9-DF5DC5F2D9DE}"/>
          </ac:spMkLst>
        </pc:spChg>
        <pc:spChg chg="del">
          <ac:chgData name="Cindy Welchko" userId="2223038cf2cb0cba" providerId="LiveId" clId="{D56EFDEE-5A66-4FAE-B9F8-7762368E0C60}" dt="2024-04-09T19:48:47.529" v="13193" actId="478"/>
          <ac:spMkLst>
            <pc:docMk/>
            <pc:sldMk cId="4002050725" sldId="466"/>
            <ac:spMk id="8" creationId="{E8839835-449D-36F2-B848-7EFFCB089E9C}"/>
          </ac:spMkLst>
        </pc:spChg>
        <pc:spChg chg="del mod">
          <ac:chgData name="Cindy Welchko" userId="2223038cf2cb0cba" providerId="LiveId" clId="{D56EFDEE-5A66-4FAE-B9F8-7762368E0C60}" dt="2024-04-09T19:48:42.826" v="13190"/>
          <ac:spMkLst>
            <pc:docMk/>
            <pc:sldMk cId="4002050725" sldId="466"/>
            <ac:spMk id="9" creationId="{5C458CE2-AF1B-2674-4507-CEF79BCACD14}"/>
          </ac:spMkLst>
        </pc:spChg>
        <pc:spChg chg="del">
          <ac:chgData name="Cindy Welchko" userId="2223038cf2cb0cba" providerId="LiveId" clId="{D56EFDEE-5A66-4FAE-B9F8-7762368E0C60}" dt="2024-04-09T19:48:49.434" v="13194" actId="478"/>
          <ac:spMkLst>
            <pc:docMk/>
            <pc:sldMk cId="4002050725" sldId="466"/>
            <ac:spMk id="10" creationId="{8FD27D31-B61C-1B3D-EFC4-B2833CE03BF9}"/>
          </ac:spMkLst>
        </pc:spChg>
        <pc:spChg chg="del mod">
          <ac:chgData name="Cindy Welchko" userId="2223038cf2cb0cba" providerId="LiveId" clId="{D56EFDEE-5A66-4FAE-B9F8-7762368E0C60}" dt="2024-04-09T19:48:45.339" v="13192" actId="478"/>
          <ac:spMkLst>
            <pc:docMk/>
            <pc:sldMk cId="4002050725" sldId="466"/>
            <ac:spMk id="11" creationId="{FD49AF53-591D-D65D-A08F-9208B45C9288}"/>
          </ac:spMkLst>
        </pc:spChg>
        <pc:spChg chg="del">
          <ac:chgData name="Cindy Welchko" userId="2223038cf2cb0cba" providerId="LiveId" clId="{D56EFDEE-5A66-4FAE-B9F8-7762368E0C60}" dt="2024-04-09T19:48:42.826" v="13188" actId="478"/>
          <ac:spMkLst>
            <pc:docMk/>
            <pc:sldMk cId="4002050725" sldId="466"/>
            <ac:spMk id="12" creationId="{816F8D30-84A2-304C-EDAF-5903E8818416}"/>
          </ac:spMkLst>
        </pc:spChg>
        <pc:spChg chg="add mod">
          <ac:chgData name="Cindy Welchko" userId="2223038cf2cb0cba" providerId="LiveId" clId="{D56EFDEE-5A66-4FAE-B9F8-7762368E0C60}" dt="2024-04-09T19:56:47.240" v="13284" actId="1035"/>
          <ac:spMkLst>
            <pc:docMk/>
            <pc:sldMk cId="4002050725" sldId="466"/>
            <ac:spMk id="13" creationId="{93E5B352-5F3F-D847-31E5-9F64FE9B8A67}"/>
          </ac:spMkLst>
        </pc:spChg>
        <pc:graphicFrameChg chg="del">
          <ac:chgData name="Cindy Welchko" userId="2223038cf2cb0cba" providerId="LiveId" clId="{D56EFDEE-5A66-4FAE-B9F8-7762368E0C60}" dt="2024-04-09T19:50:25.636" v="13196" actId="478"/>
          <ac:graphicFrameMkLst>
            <pc:docMk/>
            <pc:sldMk cId="4002050725" sldId="466"/>
            <ac:graphicFrameMk id="6" creationId="{2E459571-7068-3BFF-6B81-7B588054F66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9DC62CA-1847-4002-8E3B-6537B02D4521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3684E6E-8356-4DA5-B2D4-3009594D6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5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7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7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0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0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58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2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7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5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84E6E-8356-4DA5-B2D4-3009594D63C0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C2078E-E819-40AD-9269-4586EE5AB831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22FE600C-276E-4C13-A4AB-B9AD0D097DA6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453B894D-A293-41C8-9635-9FFC7354E9A8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7C8301D-4E9F-4C08-816D-51BAEC88EA57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40D32DF-982D-4BB7-9A36-12561423B99A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82C0440-9691-427F-AB7D-B3690D700A73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A643AD4E-766F-4AC4-96AD-1426CD0D94BC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EB992BFA-DEA5-4604-9B12-E562DC8D2E89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47631078-DD9C-47DC-B80E-63B63E41C7F4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8DF6D7B-1E2A-4B88-AB8D-C0CD6A2AD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51D5721-C4C8-4A70-863F-0793D27BD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AFAEA03-A0C3-478A-B2BD-FA9A30737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970DD-9E04-423E-A2D4-5BC51B243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7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8F936A7-D8D1-40E9-9481-4C4EAAC5B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BFBF412-600D-4144-9BE6-0196269E4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FE2C26F5-783B-4AED-AAF6-F2211A5B7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25B81-2371-46BE-BC61-F8AEF833B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343E8ED-4471-4E5C-829F-C8CC70ECD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7CBE631-690F-490B-8AC7-484BF2678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EBFB03A-E9B3-4218-88E6-D3CD19CEC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EF3B-D9A2-4435-B0B9-6166BFFB8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7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0C8FB34-BA07-4954-97EA-0E60990D0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7BB72FB-F375-470E-AE1D-3D1CADD2E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D12C69B-87FA-4BD4-8028-0690FEFD2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9053D-295E-4E59-9D8E-8978A915C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86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A9F2302-5110-4011-BAA2-39C594665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E8DC431-FFE7-4F97-81F4-9885D5B24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05A1552-3614-4EB0-9435-0F0EFAD03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A8D26-177A-4E74-8F7F-A77EE8114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26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5F4AE5D-7BD6-4AF0-A6B6-AC1BC41A5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EB7D13A-4FF0-4EF6-B2A7-985F5B24A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1CEBD1B-86B0-4736-8A35-C86AD2C4A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3B913-1D56-4148-A16B-6C8DA0250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60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C555AE8-3A13-42D2-80CE-0EADA921E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85DA441-4626-4111-85DC-556A4D11E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C6AEDBE-9014-4354-AF63-DB045DE07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978ED-F586-44A8-B910-33E71E78D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5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A425ADE-71DB-4A8B-81B0-F08FC8876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E5FBB1C-D8D8-4105-A04A-B6C533982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E2379301-6849-477B-860B-D1485651F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3CEDB-03DB-49C1-AE6B-D266BB05F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08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68047560-9667-44D9-B440-58567F075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8465700-ACF9-48A5-A230-FA244D204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7E06B784-884E-4EA4-8B21-44593F287F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D14D1-E747-4AD5-B008-5DC770796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40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81570207-0F42-4453-943C-85369FED0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F30FFB3-FCE5-4AA0-8BDE-5E743BD18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9D7D923-CFF5-4810-914C-7F90C75D7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C21C3-A656-4CA0-A054-17CD64C9D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76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563EA24-33C4-4DBC-AD35-3A1D481C2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F2360DB-C1D6-4EA0-A7C3-2C7976366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0EFFD25-4953-4AD0-9E4C-A964A9B20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7E1C9-D515-4ABA-A649-8B6B917B3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4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4863E15-C8BA-4D62-B60D-48313D37E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5ECC045-F6F2-4CD0-A87E-5FD97D8A4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DDEC841F-B5FE-4541-B9F9-062FAA1B9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72629-6E54-4B8C-B6C2-77DD4C8873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2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825EF5D-C948-422F-8F7C-8118C366693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84CD7D5A-5882-4CBD-828C-A91C0AF4F098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8F7A4FAF-EC7F-415C-9B30-34A93DCB2EB9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6CEF9EA1-14DB-4E27-8790-AC52878E9284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C2CFF8C1-581A-4851-9BD3-8252EAD0E337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5408B3BE-3415-4687-9CE9-54D6B8F4D7A9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C029675A-67F9-4B84-89D3-8BF208A6D000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5879186F-E489-405F-B40A-0387904C463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0EC51319-626A-47DE-8000-2C1F9BBA1EF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76988C84-DE22-4602-A0AA-D96A95117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2DECD480-D6CB-4E5F-BD36-A6B1818B5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7" name="Rectangle 13">
            <a:extLst>
              <a:ext uri="{FF2B5EF4-FFF2-40B4-BE49-F238E27FC236}">
                <a16:creationId xmlns:a16="http://schemas.microsoft.com/office/drawing/2014/main" id="{E4CB0854-9370-4D6A-A556-EBFD656BCD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4">
            <a:extLst>
              <a:ext uri="{FF2B5EF4-FFF2-40B4-BE49-F238E27FC236}">
                <a16:creationId xmlns:a16="http://schemas.microsoft.com/office/drawing/2014/main" id="{6CC093F2-530B-417C-B354-479A812983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>
            <a:extLst>
              <a:ext uri="{FF2B5EF4-FFF2-40B4-BE49-F238E27FC236}">
                <a16:creationId xmlns:a16="http://schemas.microsoft.com/office/drawing/2014/main" id="{693CBC8D-3292-42AD-A552-940A13EF1D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96B703-FEA2-413E-A501-CF26F1CDE2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6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slide" Target="slide135.xml"/><Relationship Id="rId13" Type="http://schemas.openxmlformats.org/officeDocument/2006/relationships/slide" Target="slide145.xml"/><Relationship Id="rId3" Type="http://schemas.openxmlformats.org/officeDocument/2006/relationships/image" Target="../media/image1.png"/><Relationship Id="rId7" Type="http://schemas.openxmlformats.org/officeDocument/2006/relationships/slide" Target="slide133.xml"/><Relationship Id="rId12" Type="http://schemas.openxmlformats.org/officeDocument/2006/relationships/slide" Target="slide143.xml"/><Relationship Id="rId2" Type="http://schemas.openxmlformats.org/officeDocument/2006/relationships/notesSlide" Target="../notesSlides/notesSlide6.xml"/><Relationship Id="rId16" Type="http://schemas.openxmlformats.org/officeDocument/2006/relationships/slide" Target="slide15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1.xml"/><Relationship Id="rId11" Type="http://schemas.openxmlformats.org/officeDocument/2006/relationships/slide" Target="slide141.xml"/><Relationship Id="rId5" Type="http://schemas.openxmlformats.org/officeDocument/2006/relationships/slide" Target="slide129.xml"/><Relationship Id="rId15" Type="http://schemas.openxmlformats.org/officeDocument/2006/relationships/slide" Target="slide149.xml"/><Relationship Id="rId10" Type="http://schemas.openxmlformats.org/officeDocument/2006/relationships/slide" Target="slide139.xml"/><Relationship Id="rId4" Type="http://schemas.openxmlformats.org/officeDocument/2006/relationships/slide" Target="slide127.xml"/><Relationship Id="rId9" Type="http://schemas.openxmlformats.org/officeDocument/2006/relationships/slide" Target="slide137.xml"/><Relationship Id="rId14" Type="http://schemas.openxmlformats.org/officeDocument/2006/relationships/slide" Target="slide14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28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2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4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6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38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2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4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6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48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5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slide" Target="slide20.xml"/><Relationship Id="rId26" Type="http://schemas.openxmlformats.org/officeDocument/2006/relationships/slide" Target="slide31.xml"/><Relationship Id="rId3" Type="http://schemas.openxmlformats.org/officeDocument/2006/relationships/slide" Target="slide3.xml"/><Relationship Id="rId21" Type="http://schemas.openxmlformats.org/officeDocument/2006/relationships/slide" Target="slide6.xml"/><Relationship Id="rId34" Type="http://schemas.openxmlformats.org/officeDocument/2006/relationships/slide" Target="slide151.xml"/><Relationship Id="rId7" Type="http://schemas.openxmlformats.org/officeDocument/2006/relationships/slide" Target="slide23.xml"/><Relationship Id="rId12" Type="http://schemas.openxmlformats.org/officeDocument/2006/relationships/slide" Target="slide19.xml"/><Relationship Id="rId17" Type="http://schemas.openxmlformats.org/officeDocument/2006/relationships/slide" Target="slide15.xml"/><Relationship Id="rId25" Type="http://schemas.openxmlformats.org/officeDocument/2006/relationships/slide" Target="slide26.xml"/><Relationship Id="rId33" Type="http://schemas.openxmlformats.org/officeDocument/2006/relationships/slide" Target="slide33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20" Type="http://schemas.openxmlformats.org/officeDocument/2006/relationships/slide" Target="slide30.xml"/><Relationship Id="rId29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8.xml"/><Relationship Id="rId11" Type="http://schemas.openxmlformats.org/officeDocument/2006/relationships/slide" Target="slide14.xml"/><Relationship Id="rId24" Type="http://schemas.openxmlformats.org/officeDocument/2006/relationships/slide" Target="slide21.xml"/><Relationship Id="rId32" Type="http://schemas.openxmlformats.org/officeDocument/2006/relationships/slide" Target="slide32.xml"/><Relationship Id="rId5" Type="http://schemas.openxmlformats.org/officeDocument/2006/relationships/slide" Target="slide13.xml"/><Relationship Id="rId15" Type="http://schemas.openxmlformats.org/officeDocument/2006/relationships/slide" Target="slide5.xml"/><Relationship Id="rId23" Type="http://schemas.openxmlformats.org/officeDocument/2006/relationships/slide" Target="slide16.xml"/><Relationship Id="rId28" Type="http://schemas.openxmlformats.org/officeDocument/2006/relationships/slide" Target="slide12.xml"/><Relationship Id="rId10" Type="http://schemas.openxmlformats.org/officeDocument/2006/relationships/slide" Target="slide9.xml"/><Relationship Id="rId19" Type="http://schemas.openxmlformats.org/officeDocument/2006/relationships/slide" Target="slide25.xml"/><Relationship Id="rId31" Type="http://schemas.openxmlformats.org/officeDocument/2006/relationships/slide" Target="slide27.xml"/><Relationship Id="rId4" Type="http://schemas.openxmlformats.org/officeDocument/2006/relationships/slide" Target="slide8.xml"/><Relationship Id="rId9" Type="http://schemas.openxmlformats.org/officeDocument/2006/relationships/slide" Target="slide4.xml"/><Relationship Id="rId14" Type="http://schemas.openxmlformats.org/officeDocument/2006/relationships/slide" Target="slide29.xml"/><Relationship Id="rId22" Type="http://schemas.openxmlformats.org/officeDocument/2006/relationships/slide" Target="slide11.xml"/><Relationship Id="rId27" Type="http://schemas.openxmlformats.org/officeDocument/2006/relationships/slide" Target="slide7.xml"/><Relationship Id="rId30" Type="http://schemas.openxmlformats.org/officeDocument/2006/relationships/slide" Target="slide22.xml"/><Relationship Id="rId8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55.xml"/><Relationship Id="rId18" Type="http://schemas.openxmlformats.org/officeDocument/2006/relationships/slide" Target="slide51.xml"/><Relationship Id="rId26" Type="http://schemas.openxmlformats.org/officeDocument/2006/relationships/slide" Target="slide38.xml"/><Relationship Id="rId3" Type="http://schemas.openxmlformats.org/officeDocument/2006/relationships/slide" Target="slide34.xml"/><Relationship Id="rId21" Type="http://schemas.openxmlformats.org/officeDocument/2006/relationships/slide" Target="slide42.xml"/><Relationship Id="rId7" Type="http://schemas.openxmlformats.org/officeDocument/2006/relationships/slide" Target="slide54.xml"/><Relationship Id="rId12" Type="http://schemas.openxmlformats.org/officeDocument/2006/relationships/slide" Target="slide50.xml"/><Relationship Id="rId17" Type="http://schemas.openxmlformats.org/officeDocument/2006/relationships/slide" Target="slide46.xml"/><Relationship Id="rId25" Type="http://schemas.openxmlformats.org/officeDocument/2006/relationships/slide" Target="slide62.xml"/><Relationship Id="rId2" Type="http://schemas.openxmlformats.org/officeDocument/2006/relationships/audio" Target="../media/audio1.wav"/><Relationship Id="rId16" Type="http://schemas.openxmlformats.org/officeDocument/2006/relationships/slide" Target="slide41.xml"/><Relationship Id="rId20" Type="http://schemas.openxmlformats.org/officeDocument/2006/relationships/slide" Target="slide61.xml"/><Relationship Id="rId29" Type="http://schemas.openxmlformats.org/officeDocument/2006/relationships/slide" Target="slide5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9.xml"/><Relationship Id="rId11" Type="http://schemas.openxmlformats.org/officeDocument/2006/relationships/slide" Target="slide45.xml"/><Relationship Id="rId24" Type="http://schemas.openxmlformats.org/officeDocument/2006/relationships/slide" Target="slide57.xml"/><Relationship Id="rId32" Type="http://schemas.openxmlformats.org/officeDocument/2006/relationships/slide" Target="slide152.xml"/><Relationship Id="rId5" Type="http://schemas.openxmlformats.org/officeDocument/2006/relationships/slide" Target="slide44.xml"/><Relationship Id="rId15" Type="http://schemas.openxmlformats.org/officeDocument/2006/relationships/slide" Target="slide37.xml"/><Relationship Id="rId23" Type="http://schemas.openxmlformats.org/officeDocument/2006/relationships/slide" Target="slide52.xml"/><Relationship Id="rId28" Type="http://schemas.openxmlformats.org/officeDocument/2006/relationships/slide" Target="slide48.xml"/><Relationship Id="rId10" Type="http://schemas.openxmlformats.org/officeDocument/2006/relationships/slide" Target="slide40.xml"/><Relationship Id="rId19" Type="http://schemas.openxmlformats.org/officeDocument/2006/relationships/slide" Target="slide56.xml"/><Relationship Id="rId31" Type="http://schemas.openxmlformats.org/officeDocument/2006/relationships/slide" Target="slide126.xml"/><Relationship Id="rId4" Type="http://schemas.openxmlformats.org/officeDocument/2006/relationships/slide" Target="slide39.xml"/><Relationship Id="rId9" Type="http://schemas.openxmlformats.org/officeDocument/2006/relationships/slide" Target="slide35.xml"/><Relationship Id="rId14" Type="http://schemas.openxmlformats.org/officeDocument/2006/relationships/slide" Target="slide60.xml"/><Relationship Id="rId22" Type="http://schemas.openxmlformats.org/officeDocument/2006/relationships/slide" Target="slide47.xml"/><Relationship Id="rId27" Type="http://schemas.openxmlformats.org/officeDocument/2006/relationships/slide" Target="slide43.xml"/><Relationship Id="rId30" Type="http://schemas.openxmlformats.org/officeDocument/2006/relationships/slide" Target="slide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slide" Target="slide81.xml"/><Relationship Id="rId18" Type="http://schemas.openxmlformats.org/officeDocument/2006/relationships/slide" Target="slide77.xml"/><Relationship Id="rId26" Type="http://schemas.openxmlformats.org/officeDocument/2006/relationships/slide" Target="slide88.xml"/><Relationship Id="rId3" Type="http://schemas.openxmlformats.org/officeDocument/2006/relationships/audio" Target="../media/audio1.wav"/><Relationship Id="rId21" Type="http://schemas.openxmlformats.org/officeDocument/2006/relationships/slide" Target="slide92.xml"/><Relationship Id="rId34" Type="http://schemas.openxmlformats.org/officeDocument/2006/relationships/slide" Target="slide95.xml"/><Relationship Id="rId7" Type="http://schemas.openxmlformats.org/officeDocument/2006/relationships/slide" Target="slide80.xml"/><Relationship Id="rId12" Type="http://schemas.openxmlformats.org/officeDocument/2006/relationships/slide" Target="slide76.xml"/><Relationship Id="rId17" Type="http://schemas.openxmlformats.org/officeDocument/2006/relationships/slide" Target="slide72.xml"/><Relationship Id="rId25" Type="http://schemas.openxmlformats.org/officeDocument/2006/relationships/slide" Target="slide83.xml"/><Relationship Id="rId33" Type="http://schemas.openxmlformats.org/officeDocument/2006/relationships/slide" Target="slide94.xml"/><Relationship Id="rId2" Type="http://schemas.openxmlformats.org/officeDocument/2006/relationships/notesSlide" Target="../notesSlides/notesSlide4.xml"/><Relationship Id="rId16" Type="http://schemas.openxmlformats.org/officeDocument/2006/relationships/slide" Target="slide67.xml"/><Relationship Id="rId20" Type="http://schemas.openxmlformats.org/officeDocument/2006/relationships/slide" Target="slide87.xml"/><Relationship Id="rId29" Type="http://schemas.openxmlformats.org/officeDocument/2006/relationships/slide" Target="slide7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5.xml"/><Relationship Id="rId11" Type="http://schemas.openxmlformats.org/officeDocument/2006/relationships/slide" Target="slide71.xml"/><Relationship Id="rId24" Type="http://schemas.openxmlformats.org/officeDocument/2006/relationships/slide" Target="slide78.xml"/><Relationship Id="rId32" Type="http://schemas.openxmlformats.org/officeDocument/2006/relationships/slide" Target="slide89.xml"/><Relationship Id="rId5" Type="http://schemas.openxmlformats.org/officeDocument/2006/relationships/slide" Target="slide70.xml"/><Relationship Id="rId15" Type="http://schemas.openxmlformats.org/officeDocument/2006/relationships/slide" Target="slide91.xml"/><Relationship Id="rId23" Type="http://schemas.openxmlformats.org/officeDocument/2006/relationships/slide" Target="slide73.xml"/><Relationship Id="rId28" Type="http://schemas.openxmlformats.org/officeDocument/2006/relationships/slide" Target="slide69.xml"/><Relationship Id="rId10" Type="http://schemas.openxmlformats.org/officeDocument/2006/relationships/slide" Target="slide66.xml"/><Relationship Id="rId19" Type="http://schemas.openxmlformats.org/officeDocument/2006/relationships/slide" Target="slide82.xml"/><Relationship Id="rId31" Type="http://schemas.openxmlformats.org/officeDocument/2006/relationships/slide" Target="slide84.xml"/><Relationship Id="rId4" Type="http://schemas.openxmlformats.org/officeDocument/2006/relationships/slide" Target="slide65.xml"/><Relationship Id="rId9" Type="http://schemas.openxmlformats.org/officeDocument/2006/relationships/slide" Target="slide90.xml"/><Relationship Id="rId14" Type="http://schemas.openxmlformats.org/officeDocument/2006/relationships/slide" Target="slide86.xml"/><Relationship Id="rId22" Type="http://schemas.openxmlformats.org/officeDocument/2006/relationships/slide" Target="slide68.xml"/><Relationship Id="rId27" Type="http://schemas.openxmlformats.org/officeDocument/2006/relationships/slide" Target="slide93.xml"/><Relationship Id="rId30" Type="http://schemas.openxmlformats.org/officeDocument/2006/relationships/slide" Target="slide79.xml"/><Relationship Id="rId35" Type="http://schemas.openxmlformats.org/officeDocument/2006/relationships/slide" Target="slide153.xml"/><Relationship Id="rId8" Type="http://schemas.openxmlformats.org/officeDocument/2006/relationships/slide" Target="slide8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slide" Target="slide117.xml"/><Relationship Id="rId18" Type="http://schemas.openxmlformats.org/officeDocument/2006/relationships/slide" Target="slide113.xml"/><Relationship Id="rId26" Type="http://schemas.openxmlformats.org/officeDocument/2006/relationships/slide" Target="slide124.xml"/><Relationship Id="rId3" Type="http://schemas.openxmlformats.org/officeDocument/2006/relationships/slide" Target="slide96.xml"/><Relationship Id="rId21" Type="http://schemas.openxmlformats.org/officeDocument/2006/relationships/slide" Target="slide99.xml"/><Relationship Id="rId34" Type="http://schemas.openxmlformats.org/officeDocument/2006/relationships/slide" Target="slide154.xml"/><Relationship Id="rId7" Type="http://schemas.openxmlformats.org/officeDocument/2006/relationships/slide" Target="slide116.xml"/><Relationship Id="rId12" Type="http://schemas.openxmlformats.org/officeDocument/2006/relationships/slide" Target="slide112.xml"/><Relationship Id="rId17" Type="http://schemas.openxmlformats.org/officeDocument/2006/relationships/slide" Target="slide108.xml"/><Relationship Id="rId25" Type="http://schemas.openxmlformats.org/officeDocument/2006/relationships/slide" Target="slide119.xml"/><Relationship Id="rId33" Type="http://schemas.openxmlformats.org/officeDocument/2006/relationships/slide" Target="slide126.xml"/><Relationship Id="rId2" Type="http://schemas.openxmlformats.org/officeDocument/2006/relationships/audio" Target="../media/audio1.wav"/><Relationship Id="rId16" Type="http://schemas.openxmlformats.org/officeDocument/2006/relationships/slide" Target="slide103.xml"/><Relationship Id="rId20" Type="http://schemas.openxmlformats.org/officeDocument/2006/relationships/slide" Target="slide123.xml"/><Relationship Id="rId29" Type="http://schemas.openxmlformats.org/officeDocument/2006/relationships/slide" Target="slide1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1.xml"/><Relationship Id="rId11" Type="http://schemas.openxmlformats.org/officeDocument/2006/relationships/slide" Target="slide107.xml"/><Relationship Id="rId24" Type="http://schemas.openxmlformats.org/officeDocument/2006/relationships/slide" Target="slide114.xml"/><Relationship Id="rId32" Type="http://schemas.openxmlformats.org/officeDocument/2006/relationships/slide" Target="slide125.xml"/><Relationship Id="rId5" Type="http://schemas.openxmlformats.org/officeDocument/2006/relationships/slide" Target="slide106.xml"/><Relationship Id="rId15" Type="http://schemas.openxmlformats.org/officeDocument/2006/relationships/slide" Target="slide98.xml"/><Relationship Id="rId23" Type="http://schemas.openxmlformats.org/officeDocument/2006/relationships/slide" Target="slide109.xml"/><Relationship Id="rId28" Type="http://schemas.openxmlformats.org/officeDocument/2006/relationships/slide" Target="slide105.xml"/><Relationship Id="rId10" Type="http://schemas.openxmlformats.org/officeDocument/2006/relationships/slide" Target="slide102.xml"/><Relationship Id="rId19" Type="http://schemas.openxmlformats.org/officeDocument/2006/relationships/slide" Target="slide118.xml"/><Relationship Id="rId31" Type="http://schemas.openxmlformats.org/officeDocument/2006/relationships/slide" Target="slide120.xml"/><Relationship Id="rId4" Type="http://schemas.openxmlformats.org/officeDocument/2006/relationships/slide" Target="slide101.xml"/><Relationship Id="rId9" Type="http://schemas.openxmlformats.org/officeDocument/2006/relationships/slide" Target="slide97.xml"/><Relationship Id="rId14" Type="http://schemas.openxmlformats.org/officeDocument/2006/relationships/slide" Target="slide122.xml"/><Relationship Id="rId22" Type="http://schemas.openxmlformats.org/officeDocument/2006/relationships/slide" Target="slide104.xml"/><Relationship Id="rId27" Type="http://schemas.openxmlformats.org/officeDocument/2006/relationships/slide" Target="slide100.xml"/><Relationship Id="rId30" Type="http://schemas.openxmlformats.org/officeDocument/2006/relationships/slide" Target="slide115.xml"/><Relationship Id="rId8" Type="http://schemas.openxmlformats.org/officeDocument/2006/relationships/slide" Target="slide12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792" y="-167164"/>
            <a:ext cx="7772400" cy="1143000"/>
          </a:xfrm>
        </p:spPr>
        <p:txBody>
          <a:bodyPr/>
          <a:lstStyle/>
          <a:p>
            <a:r>
              <a:rPr lang="en-US" altLang="en-US" sz="28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NEED PROJECT’S</a:t>
            </a: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8E0ED-24A1-1688-79BB-B009403A80E0}"/>
              </a:ext>
            </a:extLst>
          </p:cNvPr>
          <p:cNvSpPr txBox="1"/>
          <p:nvPr/>
        </p:nvSpPr>
        <p:spPr>
          <a:xfrm>
            <a:off x="340608" y="427732"/>
            <a:ext cx="84627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ptos" panose="020B0004020202020204" pitchFamily="34" charset="0"/>
              </a:rPr>
              <a:t>ENERGY JEOPARDY GAME</a:t>
            </a:r>
          </a:p>
          <a:p>
            <a:pPr algn="ctr"/>
            <a:endParaRPr lang="en-US" sz="3200" dirty="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40D2E-5909-99CF-9506-C28700A7A0D9}"/>
              </a:ext>
            </a:extLst>
          </p:cNvPr>
          <p:cNvSpPr txBox="1"/>
          <p:nvPr/>
        </p:nvSpPr>
        <p:spPr>
          <a:xfrm>
            <a:off x="1752600" y="1295400"/>
            <a:ext cx="726916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ptos" panose="020B0004020202020204" pitchFamily="34" charset="0"/>
                <a:hlinkClick r:id="rId4" action="ppaction://hlinksldjump"/>
              </a:rPr>
              <a:t>GAME 1 - GENERAL ENERGY </a:t>
            </a:r>
            <a:endParaRPr lang="en-US" sz="2800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  <a:hlinkClick r:id="rId5" action="ppaction://hlinksldjump"/>
              </a:rPr>
              <a:t>GAME 2 - SOURCES OF ENERGY</a:t>
            </a:r>
            <a:endParaRPr lang="en-US" sz="2800" dirty="0">
              <a:latin typeface="Aptos" panose="020B0004020202020204" pitchFamily="34" charset="0"/>
            </a:endParaRPr>
          </a:p>
          <a:p>
            <a:endParaRPr lang="en-US" sz="1800" dirty="0">
              <a:latin typeface="Aptos" panose="020B0004020202020204" pitchFamily="34" charset="0"/>
            </a:endParaRPr>
          </a:p>
          <a:p>
            <a:r>
              <a:rPr lang="en-US" sz="1600">
                <a:latin typeface="Aptos" panose="020B0004020202020204" pitchFamily="34" charset="0"/>
              </a:rPr>
              <a:t>Both </a:t>
            </a:r>
            <a:r>
              <a:rPr lang="en-US" sz="1600" dirty="0">
                <a:latin typeface="Aptos" panose="020B0004020202020204" pitchFamily="34" charset="0"/>
              </a:rPr>
              <a:t>games include: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1 </a:t>
            </a:r>
            <a:r>
              <a:rPr lang="en-US" sz="1600">
                <a:latin typeface="Aptos" panose="020B0004020202020204" pitchFamily="34" charset="0"/>
              </a:rPr>
              <a:t>Jeopardy Round &amp; 1 </a:t>
            </a:r>
            <a:r>
              <a:rPr lang="en-US" sz="1600" dirty="0">
                <a:latin typeface="Aptos" panose="020B0004020202020204" pitchFamily="34" charset="0"/>
              </a:rPr>
              <a:t>Double Jeopardy 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Choice of Final Jeopardy Category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ptos" panose="020B0004020202020204" pitchFamily="34" charset="0"/>
              </a:rPr>
              <a:t>Printable list of Answers &amp; Questions for all rounds</a:t>
            </a:r>
          </a:p>
          <a:p>
            <a:endParaRPr lang="en-US" sz="200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Click the link above to start the game of your choice.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Select a question and $$ amount for the answer to appear.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Click the NEED logo to return to the starting screen for each game. </a:t>
            </a:r>
            <a:r>
              <a:rPr lang="en-US" sz="1800" i="1">
                <a:solidFill>
                  <a:schemeClr val="accent1"/>
                </a:solidFill>
                <a:latin typeface="Aptos" panose="020B0004020202020204" pitchFamily="34" charset="0"/>
              </a:rPr>
              <a:t>The $$ amount previously selected will be yellow.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Aptos" panose="020B0004020202020204" pitchFamily="34" charset="0"/>
              </a:rPr>
              <a:t>Close the game to reset the board.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1800">
                <a:solidFill>
                  <a:srgbClr val="00B0F0"/>
                </a:solidFill>
                <a:latin typeface="Aptos" panose="020B0004020202020204" pitchFamily="34" charset="0"/>
              </a:rPr>
              <a:t>Download NEED’s </a:t>
            </a:r>
            <a:r>
              <a:rPr lang="en-US" sz="1800" i="1" dirty="0">
                <a:solidFill>
                  <a:srgbClr val="00B0F0"/>
                </a:solidFill>
                <a:latin typeface="Aptos" panose="020B0004020202020204" pitchFamily="34" charset="0"/>
              </a:rPr>
              <a:t>Energy Jeopardy </a:t>
            </a:r>
            <a:r>
              <a:rPr lang="en-US" sz="1800">
                <a:solidFill>
                  <a:srgbClr val="00B0F0"/>
                </a:solidFill>
                <a:latin typeface="Aptos" panose="020B0004020202020204" pitchFamily="34" charset="0"/>
              </a:rPr>
              <a:t>Teacher Guide for game play instructions, Answers &amp; Questions reference sheets, and printable scorecards. Free </a:t>
            </a:r>
            <a:r>
              <a:rPr lang="en-US" sz="1800" dirty="0">
                <a:solidFill>
                  <a:srgbClr val="00B0F0"/>
                </a:solidFill>
                <a:latin typeface="Aptos" panose="020B0004020202020204" pitchFamily="34" charset="0"/>
              </a:rPr>
              <a:t>download </a:t>
            </a:r>
            <a:r>
              <a:rPr lang="en-US" sz="1800">
                <a:solidFill>
                  <a:srgbClr val="00B0F0"/>
                </a:solidFill>
                <a:latin typeface="Aptos" panose="020B0004020202020204" pitchFamily="34" charset="0"/>
              </a:rPr>
              <a:t>available at NEED.org/shop. </a:t>
            </a:r>
            <a:endParaRPr lang="en-US" sz="1800" dirty="0">
              <a:solidFill>
                <a:srgbClr val="00B0F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5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5486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ELECTROMAGNETIC ENERGY THAT TRAVELS IN WAVES SUCH AS LIGHT, X-RAYS, AND MICROWAVES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009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GEOTHERMAL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48577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THAT USES THE EARTH’S CONSTANT TEMPERATURE TO HEAT AND COOL A BUILDING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1758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392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NATURAL GAS IN HOMES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880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392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INGREDIENT IN NATURAL GAS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6984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779455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METHOD FOR TRANSPORTING NATURAL GAS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4063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779455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THAT PRODUCES THE MOST NATURAL GAS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47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2462748"/>
            <a:ext cx="3543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 IS MEASURED BY THIS UNIT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813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PROPANE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362200"/>
            <a:ext cx="39243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NORMAL CONDITIONS, PROPANE IS A GAS. UNDER PRESSURE, IT BECOMES THIS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7436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PROPANE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24761"/>
            <a:ext cx="3924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USER OF PROPANE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240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PROPANE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234148"/>
            <a:ext cx="55435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 OF HOMES AND FARMS USING PROPANE FOR HEATING, HOT WATER, COOKING, DRYING CROPS, AND POWERING TRACTORS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9687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PROPANE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462748"/>
            <a:ext cx="5314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PROPANE COMES FROM RAW NATURAL GAS, SEPARATED FROM METHANE AT THIS INDUSTRIAL PROCESSING PLANT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1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5257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STORED IN AN OBJECT WHEN FORCE IS APPLIED, WHEN STRETCHED OR COMPRESSED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8283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PROPANE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627055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SCIENTIST WHO DISCOVERED PROPANE IN 1912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954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779455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SUN’S ENERGY IS PRODUCED IN THIS PROCESS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256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779455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SUN’S ENERGY REACHES THE EARTH IN THIS FORM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0945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779455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IT TAKES LIGHT TO TRAVEL FROM THE SUN TO THE EARTH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53499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779455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DEVICE THAT CONVERTS RADIANT ENERGY INTO HEAT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3750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937808"/>
            <a:ext cx="392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 “PACKET” OF RADIANT ENERGY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6196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URANIUM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937808"/>
            <a:ext cx="392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URANIUM TODAY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7219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URANIUM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362200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WHERE NUCLEI SPLIT TO PRODUCE ENERGY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3073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URANIUM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362200"/>
            <a:ext cx="39243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 OF THE POWER PLANT WHERE THE NUCLEAR REACTION TAKES PLACE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02890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URANIUM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362200"/>
            <a:ext cx="39243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ISOTOPE OF URANIUM THAT IS SPLIT IN A NUCLEAR POWER PLANT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95600"/>
            <a:ext cx="281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OF PLACE OR POSITION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34038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URANIUM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362200"/>
            <a:ext cx="4248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PARTICLE CAUSES FISSION WHEN IT STRIKES AN ATOM OF U-235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0503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373451"/>
            <a:ext cx="50101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PROCESS OCCURS INSIDE THE SUN, WHEN HYDROGEN ATOMS COMBINE TO FORM HELIUM ATOMS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588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943761"/>
            <a:ext cx="5010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HYDROGEN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187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2" y="1981200"/>
            <a:ext cx="639127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HYDROGEN GAS DOESN’T EXIST NATURALLY ON EARTH, BUT MUST BE EXTRACTED FROM OTHER SOURCES OF ENERGY, IT’S NOT A PRIMARY SOURCE OF ENERGY, BUT THIS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490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373451"/>
            <a:ext cx="50101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COMMON WAY TO MANUFACTURE HYDROGEN, USUALLY AT AN INDUSTRIAL FACILITY OR REFINERY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4210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943761"/>
            <a:ext cx="5010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POWERED BY HYDROGEN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83309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CATEGORIES</a:t>
            </a: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DDDBC1-9078-42CE-41CC-18C43401E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7393"/>
              </p:ext>
            </p:extLst>
          </p:nvPr>
        </p:nvGraphicFramePr>
        <p:xfrm>
          <a:off x="2590800" y="1197077"/>
          <a:ext cx="44958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11793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ENERGY AND THE ENVIRONMENT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1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FORMS OF ENERGY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20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BOTANY AND ENERGY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51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ENERGY MEASUREMENT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ENERGY HISTORY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90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WORLD GEOGRAPHY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56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ENERGY STORAGE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64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ELECTRICITY GENERATION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29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 action="ppaction://hlinksldjump"/>
                        </a:rPr>
                        <a:t>ENERGY EFFICIENCY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81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 action="ppaction://hlinksldjump"/>
                        </a:rPr>
                        <a:t>ENERGY SAFETY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58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 action="ppaction://hlinksldjump"/>
                        </a:rPr>
                        <a:t>SOURCES OF ENERGY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5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 action="ppaction://hlinksldjump"/>
                        </a:rPr>
                        <a:t>ENERGY POLICY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6628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7D9690-69D6-1477-48B7-7D10AF6351E4}"/>
              </a:ext>
            </a:extLst>
          </p:cNvPr>
          <p:cNvSpPr txBox="1"/>
          <p:nvPr/>
        </p:nvSpPr>
        <p:spPr>
          <a:xfrm>
            <a:off x="7239000" y="4916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 action="ppaction://hlinksldjump"/>
              </a:rPr>
              <a:t>ANSWERS/QUESTIONS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671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090704"/>
            <a:ext cx="5562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ENVIRONMENT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571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AND THE ENVIRONMENT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73451"/>
            <a:ext cx="5562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GREENHOUSE GAS PRODUCED BY BURNING FOSSIL FUELS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410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5562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8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STATES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90800"/>
            <a:ext cx="426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STATE PRODUCES THE MOST PETROLEUM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133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73451"/>
            <a:ext cx="5562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MOVEMENT OF ENERGY THROUGH SUBSTANCES IN LONGITUDINAL WAVES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7524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667000"/>
            <a:ext cx="5562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BOTANY AND ENERGY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2450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BOTANY AND ENERGY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0"/>
            <a:ext cx="5562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CHLOROPHYLL IN PLANTS USES SUNLIGHT TO PRODUCE CHEMICAL ENERGY FROM WATER AND CARBON DIOXIDE IN THIS PROCESS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9881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86246"/>
            <a:ext cx="5791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MEASUREMENT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4873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MEASUREMENT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33600"/>
            <a:ext cx="5562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DEFINITION, THE AMOUNT OF ENERGY THAT CAN RAISE THE TEMPERATURE OF ONE POUND OF WATER ONE DEGREE FAHRENHEIT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5589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86246"/>
            <a:ext cx="5791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HISTORY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3704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HISTORY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23395"/>
            <a:ext cx="5562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POWER PLANT STARTED OPERATION IN NEW YORK IN 1895 TRANSPORTING ELECTRICITY LONG DISTANCE TO THE CITY OF BUFFALO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59848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86246"/>
            <a:ext cx="5791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GEOGRAPHY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27531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GEOGRAPHY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2590800"/>
            <a:ext cx="5562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THAN ANTARCTICA, THIS CONTINENT USES THE LEAST AMOUNT OF ENERGY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5179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86246"/>
            <a:ext cx="5791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STORAGE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9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STATES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RESIDENTS OF THIS STATE PAY THE MOST FOR ELECTRICITY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3447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STORAGE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40310"/>
            <a:ext cx="6858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HYDROPOWER PLANT THAT PUMPS WATER BETWEEN RESERVOIRS AT DIFFERENT ELEVATIONS WHEN ELECTRICITY DEMAND IS LOW, THEN RELEASES THE WATER TO GENERATE ELECTRICITY WHEN DEMAND IS HIGH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0678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86246"/>
            <a:ext cx="5791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GENERATION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356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GENERATION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1752600"/>
            <a:ext cx="6477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PERIOD DURING THE DAY WHEN MANY CONSUMERS WANT ELECTRICITY AT THE SAME TIME, WHICH MAY REQUIRE UTILITIES TO GENERATE ADDITIONAL ELECTRICITY TO MEET DEMAND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9119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86246"/>
            <a:ext cx="5791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34039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752600"/>
            <a:ext cx="55245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LENGTH OF TIME A PERSON MUST USE A MORE EXPENSIVE, ENERGY EFFICIENT APPLIANCE BEFORE IT BEGINS TO SAVE MONEY IN EXCESS OF THE INITIAL COST DIFFERENCE</a:t>
            </a: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0454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79329"/>
            <a:ext cx="579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SAFETY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655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SAFETY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752600"/>
            <a:ext cx="55245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NATURAL GAS IS COLORLESS AND ODORLESS, THIS CHEMICAL IS ADDED AS A SAFETY DEVICE, GIVING NATURAL GAS A ROTTEN EGG SMELL IN CASE A LEAK OCCURS</a:t>
            </a: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3712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86246"/>
            <a:ext cx="5791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OF ENERGY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644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OF ENERGY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55245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FOR A SECONDARY SOURCE OF ENERGY, LIKE HYDROGEN OR ELECTRICITY, THAT CAN MOVE ENERGY FROM ONE PLACE TO ANOTHER</a:t>
            </a: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82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86246"/>
            <a:ext cx="579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POLICY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2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STATES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1161"/>
            <a:ext cx="487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STATE IS HOME TO OUR LARGEST HYDROPOWER FACILITY, THE GRAND COULEE HYDRO DAM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88033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POLICY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55245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CONCEPT THAT EVERY GENERATION SHOULD MEET ITS ENERGY NEEDS WITHOUT COMPROMISING THE ENERGY NEEDS OF FUTURE GENERATIONS</a:t>
            </a:r>
          </a:p>
        </p:txBody>
      </p:sp>
      <p:pic>
        <p:nvPicPr>
          <p:cNvPr id="24580" name="Graphic 4"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81796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5A3A11-8C49-B7AF-DC27-14C44E1E072E}"/>
              </a:ext>
            </a:extLst>
          </p:cNvPr>
          <p:cNvSpPr/>
          <p:nvPr/>
        </p:nvSpPr>
        <p:spPr bwMode="auto">
          <a:xfrm>
            <a:off x="-76200" y="-76200"/>
            <a:ext cx="92202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1EDA0B-2660-EA75-7C20-A5DC16747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304800"/>
          </a:xfrm>
        </p:spPr>
        <p:txBody>
          <a:bodyPr/>
          <a:lstStyle/>
          <a:p>
            <a:r>
              <a:rPr lang="en-US" altLang="en-US" sz="2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JEOPARDY ANSWERS &amp; QUESTIONS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459571-7068-3BFF-6B81-7B588054F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46939"/>
              </p:ext>
            </p:extLst>
          </p:nvPr>
        </p:nvGraphicFramePr>
        <p:xfrm>
          <a:off x="76200" y="444579"/>
          <a:ext cx="8972550" cy="62610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90850">
                  <a:extLst>
                    <a:ext uri="{9D8B030D-6E8A-4147-A177-3AD203B41FA5}">
                      <a16:colId xmlns:a16="http://schemas.microsoft.com/office/drawing/2014/main" val="1214288120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1139718570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936428371"/>
                    </a:ext>
                  </a:extLst>
                </a:gridCol>
              </a:tblGrid>
              <a:tr h="3130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89850"/>
                  </a:ext>
                </a:extLst>
              </a:tr>
              <a:tr h="3130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710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839835-449D-36F2-B848-7EFFCB089E9C}"/>
              </a:ext>
            </a:extLst>
          </p:cNvPr>
          <p:cNvSpPr txBox="1"/>
          <p:nvPr/>
        </p:nvSpPr>
        <p:spPr>
          <a:xfrm>
            <a:off x="3093188" y="533400"/>
            <a:ext cx="2881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The energy of motion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kinetic energy?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Energy in batteries is stored as this form </a:t>
            </a: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chemical energy? 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Electromagnetic energy that travels in waves such as light, x-rays, and microwaves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radiant energy? 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Energy stored in an object when force is applied, when stretched or compressed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elastic energy?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Energy of place or position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gravitational potential energy?</a:t>
            </a:r>
            <a:endParaRPr lang="en-US" sz="1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58CE2-AF1B-2674-4507-CEF79BCACD14}"/>
              </a:ext>
            </a:extLst>
          </p:cNvPr>
          <p:cNvSpPr txBox="1"/>
          <p:nvPr/>
        </p:nvSpPr>
        <p:spPr>
          <a:xfrm>
            <a:off x="6084050" y="528101"/>
            <a:ext cx="2940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STATES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This state produces the most petroleum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Texas?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Residents in this state pay the most for electricity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Hawaii?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This state is home to our largest hydropower facility, the Grand Coulee hydro dam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Washington?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This state produces the most coal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Wyoming?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8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This state uses the most energy, generates the most electricity, and produces the most carbon dioxide emissions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Texas?</a:t>
            </a:r>
            <a:endParaRPr lang="en-US" sz="1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27D31-B61C-1B3D-EFC4-B2833CE03BF9}"/>
              </a:ext>
            </a:extLst>
          </p:cNvPr>
          <p:cNvSpPr txBox="1"/>
          <p:nvPr/>
        </p:nvSpPr>
        <p:spPr>
          <a:xfrm>
            <a:off x="169273" y="609600"/>
            <a:ext cx="2345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INITIALS 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MPG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miles per gallon? 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EV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electric vehicle? 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kWh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kilowatt-hour? 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PV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photovoltaic? 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1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Btu</a:t>
            </a:r>
          </a:p>
          <a:p>
            <a:pPr>
              <a:buNone/>
            </a:pPr>
            <a: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British thermal unit? </a:t>
            </a:r>
            <a:endParaRPr lang="en-US" sz="105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9AF53-591D-D65D-A08F-9208B45C9288}"/>
              </a:ext>
            </a:extLst>
          </p:cNvPr>
          <p:cNvSpPr txBox="1"/>
          <p:nvPr/>
        </p:nvSpPr>
        <p:spPr>
          <a:xfrm>
            <a:off x="3048000" y="3581400"/>
            <a:ext cx="2983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SAVING ENERGY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Two or more people traveling to work together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carpool?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1000" b="1" kern="10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en-US" sz="1000" b="1" kern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small appliance that uses less energy to cook food than an oven</a:t>
            </a:r>
            <a:endParaRPr lang="en-US" sz="1000" b="1" kern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1000" i="1" kern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microwave, toaster oven, or air fryer?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largest energy consumer in homes, after space heating and cooling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water heating?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items that seal cracks around windows and doors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caulking and weather-stripping?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Changing </a:t>
            </a:r>
            <a:r>
              <a:rPr lang="en-US" sz="1000" b="1" kern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behavior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an action to use less energy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energy conservation?</a:t>
            </a:r>
            <a:endParaRPr lang="en-US" sz="11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F8D30-84A2-304C-EDAF-5903E8818416}"/>
              </a:ext>
            </a:extLst>
          </p:cNvPr>
          <p:cNvSpPr txBox="1"/>
          <p:nvPr/>
        </p:nvSpPr>
        <p:spPr>
          <a:xfrm>
            <a:off x="6133214" y="36576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FAMOUS AMERICANS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He invented the light bulb 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was Thomas Edison?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His motorized vehicle created a demand for gasoline 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was Henry Ford?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They were leaders in early motorized flight 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were the Wright Brothers?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This German-born American is known for the equation E=MC</a:t>
            </a:r>
            <a:r>
              <a:rPr lang="en-US" sz="10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en-US" sz="10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was Albert Einstein?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He invented the steamboat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was Robert Fulton? 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D0B15-20A3-0686-2896-31D93087BD23}"/>
              </a:ext>
            </a:extLst>
          </p:cNvPr>
          <p:cNvSpPr txBox="1"/>
          <p:nvPr/>
        </p:nvSpPr>
        <p:spPr>
          <a:xfrm>
            <a:off x="76199" y="3581400"/>
            <a:ext cx="2983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FUELS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Fuel used by hardworking trucks, buses, and construction vehicles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diesel?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Fuel made from corn, mixed into gasoline to lower emissions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ethanol?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Fuel made from soybean oil, animal fats, and used grease 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biodiesel?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Clean-burning fossil fuel used by indoor vehicles </a:t>
            </a:r>
            <a:endParaRPr lang="en-US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propane?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Fuel made by natural gas steam reforming or electrolysis of water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hydrogen?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6959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5A3A11-8C49-B7AF-DC27-14C44E1E072E}"/>
              </a:ext>
            </a:extLst>
          </p:cNvPr>
          <p:cNvSpPr/>
          <p:nvPr/>
        </p:nvSpPr>
        <p:spPr bwMode="auto">
          <a:xfrm>
            <a:off x="-76200" y="-76200"/>
            <a:ext cx="92202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1EDA0B-2660-EA75-7C20-A5DC16747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99" y="0"/>
            <a:ext cx="8972551" cy="381000"/>
          </a:xfrm>
        </p:spPr>
        <p:txBody>
          <a:bodyPr/>
          <a:lstStyle/>
          <a:p>
            <a:r>
              <a:rPr lang="en-US" altLang="en-US" sz="2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DOUBLE JEOPARDY ANSWERS &amp; QUESTIONS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459571-7068-3BFF-6B81-7B588054F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49742"/>
              </p:ext>
            </p:extLst>
          </p:nvPr>
        </p:nvGraphicFramePr>
        <p:xfrm>
          <a:off x="47625" y="394424"/>
          <a:ext cx="9020175" cy="63873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6725">
                  <a:extLst>
                    <a:ext uri="{9D8B030D-6E8A-4147-A177-3AD203B41FA5}">
                      <a16:colId xmlns:a16="http://schemas.microsoft.com/office/drawing/2014/main" val="1214288120"/>
                    </a:ext>
                  </a:extLst>
                </a:gridCol>
                <a:gridCol w="3006725">
                  <a:extLst>
                    <a:ext uri="{9D8B030D-6E8A-4147-A177-3AD203B41FA5}">
                      <a16:colId xmlns:a16="http://schemas.microsoft.com/office/drawing/2014/main" val="1139718570"/>
                    </a:ext>
                  </a:extLst>
                </a:gridCol>
                <a:gridCol w="3006725">
                  <a:extLst>
                    <a:ext uri="{9D8B030D-6E8A-4147-A177-3AD203B41FA5}">
                      <a16:colId xmlns:a16="http://schemas.microsoft.com/office/drawing/2014/main" val="2936428371"/>
                    </a:ext>
                  </a:extLst>
                </a:gridCol>
              </a:tblGrid>
              <a:tr h="3113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89850"/>
                  </a:ext>
                </a:extLst>
              </a:tr>
              <a:tr h="3273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710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839835-449D-36F2-B848-7EFFCB089E9C}"/>
              </a:ext>
            </a:extLst>
          </p:cNvPr>
          <p:cNvSpPr txBox="1"/>
          <p:nvPr/>
        </p:nvSpPr>
        <p:spPr>
          <a:xfrm>
            <a:off x="3071703" y="457200"/>
            <a:ext cx="28814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OF ENERGY 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reaction that absorbs thermal energy </a:t>
            </a:r>
            <a:endParaRPr lang="en-US" sz="10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an endothermic reaction? 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reaction that gives off thermal energy</a:t>
            </a:r>
            <a:endParaRPr lang="en-US" sz="10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an exothermic reaction? 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 Molecules in this state have a definite volume but an indefinite shape</a:t>
            </a:r>
            <a:endParaRPr lang="en-US" sz="10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liquid?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</a:t>
            </a:r>
            <a:r>
              <a:rPr lang="en-US" sz="1000" b="1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device that changes motion energy into electricity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generator?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</a:t>
            </a:r>
            <a:r>
              <a:rPr lang="en-US" sz="1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thermal energy travels through solids </a:t>
            </a:r>
            <a:r>
              <a:rPr lang="en-US" sz="10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conduction?</a:t>
            </a: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3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58CE2-AF1B-2674-4507-CEF79BCACD14}"/>
              </a:ext>
            </a:extLst>
          </p:cNvPr>
          <p:cNvSpPr txBox="1"/>
          <p:nvPr/>
        </p:nvSpPr>
        <p:spPr>
          <a:xfrm>
            <a:off x="6019800" y="381000"/>
            <a:ext cx="2983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LEADING NATIONS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$400 Country that consumes the most energy?</a:t>
            </a:r>
            <a:endParaRPr lang="en-US" sz="1000" b="1" kern="1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China?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$800 Country supplying the U.S. with the most imported barrels of crude oil</a:t>
            </a:r>
            <a:endParaRPr lang="en-US" sz="1000" b="1" kern="1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Canada?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$1200 Country that produces the most natural gas</a:t>
            </a:r>
            <a:endParaRPr lang="en-US" sz="1000" b="1" kern="1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the United States?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$1600 Country that produces the most renewable energy?</a:t>
            </a:r>
            <a:endParaRPr lang="en-US" sz="1000" b="1" kern="1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China?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$2000 Country that releases the most carbon dioxide emissions</a:t>
            </a:r>
            <a:endParaRPr lang="en-US" sz="1000" b="1" kern="1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China?</a:t>
            </a:r>
            <a:endParaRPr lang="en-US" sz="6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9AF53-591D-D65D-A08F-9208B45C9288}"/>
              </a:ext>
            </a:extLst>
          </p:cNvPr>
          <p:cNvSpPr txBox="1"/>
          <p:nvPr/>
        </p:nvSpPr>
        <p:spPr>
          <a:xfrm>
            <a:off x="3048000" y="3442424"/>
            <a:ext cx="29838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10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the lint filter after every load to improve air circulation and increase the efficiency of this appliance</a:t>
            </a:r>
            <a:endParaRPr lang="en-US" sz="1000" b="1" kern="100" dirty="0">
              <a:solidFill>
                <a:schemeClr val="bg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dryer?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Wi-Fi enabled device that automatically adjusts heating and cooling temperature settings in your home for optimal performance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smart thermostat?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saving light bulb that generates light through the use of a semiconductor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light emitting diode (LED)?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 The U.S. Environmental Protection Agency gives this blue label-a symbol for energy efficiency-to products that help you save energy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</a:t>
            </a:r>
            <a:r>
              <a:rPr lang="en-US" sz="1000" i="1" kern="10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STAR® </a:t>
            </a: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fuel-efficient vehicles use this transportation fuel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electricity?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F8D30-84A2-304C-EDAF-5903E8818416}"/>
              </a:ext>
            </a:extLst>
          </p:cNvPr>
          <p:cNvSpPr txBox="1"/>
          <p:nvPr/>
        </p:nvSpPr>
        <p:spPr>
          <a:xfrm>
            <a:off x="6031799" y="3381613"/>
            <a:ext cx="2971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CAREERS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This person uses high heat to fuse pieces of metal together, to build skyscrapers, bridges, and pipelines  </a:t>
            </a: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welder?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This person installs, inspects, maintains, operates, and repairs wind turbines</a:t>
            </a:r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wind turbine technician?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4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person</a:t>
            </a:r>
            <a:r>
              <a:rPr lang="en-US" sz="10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searches for coal while s</a:t>
            </a: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tudying rock and earth layer data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tests rock samples, tells miners where to dig, and plans for land use after mining  </a:t>
            </a: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geologist?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 This person assembles, mounts, maintains, and repairs solar arrays and associated electrical equipment  </a:t>
            </a: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solar installer?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This person runs, maintains, monitors, and adjusts equipment (boilers, turbines, pumps) and controls needed to generate electricity or stop generating electricity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power plant operator?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D0B15-20A3-0686-2896-31D93087BD23}"/>
              </a:ext>
            </a:extLst>
          </p:cNvPr>
          <p:cNvSpPr txBox="1"/>
          <p:nvPr/>
        </p:nvSpPr>
        <p:spPr>
          <a:xfrm>
            <a:off x="76199" y="3505200"/>
            <a:ext cx="298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Myriad Pro Cond"/>
              </a:rPr>
              <a:t>ELECTRICITY </a:t>
            </a:r>
            <a:endParaRPr lang="en-US" sz="1000" dirty="0">
              <a:solidFill>
                <a:schemeClr val="bg2"/>
              </a:solidFill>
              <a:effectLst/>
              <a:latin typeface="Myriad Pro Con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$400 Place where electricity is generated</a:t>
            </a:r>
            <a:endParaRPr lang="en-US" sz="1000" b="1" kern="1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a power plant?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$800 A continuous, closed path or loop allowing electricity to flow </a:t>
            </a:r>
            <a:endParaRPr lang="en-US" sz="1000" b="1" dirty="0">
              <a:solidFill>
                <a:schemeClr val="bg2"/>
              </a:solidFill>
              <a:latin typeface="Myriad Pro Con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a circuit? </a:t>
            </a:r>
            <a:endParaRPr lang="en-US" sz="1000" dirty="0">
              <a:solidFill>
                <a:schemeClr val="bg2"/>
              </a:solidFill>
              <a:effectLst/>
              <a:latin typeface="Myriad Pro Cond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$1200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lines that move larger amounts of power at a high voltage, usually over long distances</a:t>
            </a:r>
            <a:endParaRPr lang="en-US" sz="1000" b="1" kern="1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transmission lines?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$1600 The measure of how much electricity is used by your home</a:t>
            </a:r>
            <a:endParaRPr lang="en-US" sz="1000" b="1" kern="100" dirty="0">
              <a:solidFill>
                <a:schemeClr val="bg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kilowatt-hour?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$2000 Electrons jumping from one object to another </a:t>
            </a: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is static electricity?</a:t>
            </a:r>
            <a:endParaRPr lang="en-US" sz="1000" kern="100" dirty="0">
              <a:solidFill>
                <a:schemeClr val="bg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03967-06CB-F72F-084B-A9EA8FC494E8}"/>
              </a:ext>
            </a:extLst>
          </p:cNvPr>
          <p:cNvSpPr txBox="1"/>
          <p:nvPr/>
        </p:nvSpPr>
        <p:spPr>
          <a:xfrm>
            <a:off x="99902" y="457200"/>
            <a:ext cx="288142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 FORMULAS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H</a:t>
            </a:r>
            <a:r>
              <a:rPr lang="en-US" sz="1000" b="1" kern="1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water?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O</a:t>
            </a:r>
            <a:r>
              <a:rPr lang="en-US" sz="1000" b="1" kern="1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000" b="1" kern="100" baseline="-25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oxygen?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 CO</a:t>
            </a:r>
            <a:r>
              <a:rPr lang="en-US" sz="1000" b="1" kern="1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000" b="1" kern="100" baseline="-25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carbon dioxide?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 CH</a:t>
            </a:r>
            <a:r>
              <a:rPr lang="en-US" sz="1000" b="1" kern="1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1000" b="1" kern="100" baseline="-25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methane?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C</a:t>
            </a:r>
            <a:r>
              <a:rPr lang="en-US" sz="1000" b="1" kern="1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000" b="1" kern="100" baseline="-25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1000" b="1" kern="100" baseline="-25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propane?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2795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5A3A11-8C49-B7AF-DC27-14C44E1E072E}"/>
              </a:ext>
            </a:extLst>
          </p:cNvPr>
          <p:cNvSpPr/>
          <p:nvPr/>
        </p:nvSpPr>
        <p:spPr bwMode="auto">
          <a:xfrm>
            <a:off x="-76200" y="-76200"/>
            <a:ext cx="92202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1EDA0B-2660-EA75-7C20-A5DC16747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086848" cy="381000"/>
          </a:xfrm>
        </p:spPr>
        <p:txBody>
          <a:bodyPr/>
          <a:lstStyle/>
          <a:p>
            <a:r>
              <a:rPr lang="en-US" altLang="en-US" sz="2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OF ENERGY JEOPARDY ANSWERS &amp; QUESTIONS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459571-7068-3BFF-6B81-7B588054F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90744"/>
              </p:ext>
            </p:extLst>
          </p:nvPr>
        </p:nvGraphicFramePr>
        <p:xfrm>
          <a:off x="76199" y="457199"/>
          <a:ext cx="9010650" cy="63389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3550">
                  <a:extLst>
                    <a:ext uri="{9D8B030D-6E8A-4147-A177-3AD203B41FA5}">
                      <a16:colId xmlns:a16="http://schemas.microsoft.com/office/drawing/2014/main" val="1214288120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1139718570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936428371"/>
                    </a:ext>
                  </a:extLst>
                </a:gridCol>
              </a:tblGrid>
              <a:tr h="3169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89850"/>
                  </a:ext>
                </a:extLst>
              </a:tr>
              <a:tr h="3169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710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839835-449D-36F2-B848-7EFFCB089E9C}"/>
              </a:ext>
            </a:extLst>
          </p:cNvPr>
          <p:cNvSpPr txBox="1"/>
          <p:nvPr/>
        </p:nvSpPr>
        <p:spPr>
          <a:xfrm>
            <a:off x="3138377" y="533400"/>
            <a:ext cx="28814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COAL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coal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generating electricity?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leader of known reserves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United States?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method for transporting most coal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trains?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Two-thirds of U.S. coal is mined by this method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surface mining?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oldest type of coal with the highest energy content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anthracite coal?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6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58CE2-AF1B-2674-4507-CEF79BCACD14}"/>
              </a:ext>
            </a:extLst>
          </p:cNvPr>
          <p:cNvSpPr txBox="1"/>
          <p:nvPr/>
        </p:nvSpPr>
        <p:spPr>
          <a:xfrm>
            <a:off x="6108000" y="533400"/>
            <a:ext cx="29407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HYDROPOWER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 of the prefix </a:t>
            </a:r>
            <a:r>
              <a:rPr lang="en-US" sz="1000" b="1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water?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process describes the movement of water between the Earth and</a:t>
            </a:r>
            <a:r>
              <a:rPr lang="en-US" sz="1000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atmosphere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water cycle?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area of storage behind a dam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reservoir?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Rushing water spins the blades of this device to power a generator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turbine?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state produces the most hydropower </a:t>
            </a: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Washington?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6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27D31-B61C-1B3D-EFC4-B2833CE03BF9}"/>
              </a:ext>
            </a:extLst>
          </p:cNvPr>
          <p:cNvSpPr txBox="1"/>
          <p:nvPr/>
        </p:nvSpPr>
        <p:spPr>
          <a:xfrm>
            <a:off x="76198" y="457200"/>
            <a:ext cx="30431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thousands of years, people have burned this type of biomass to heat their homes and cook their food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wood?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this process, plants convert radiant energy from the sun into chemical energy in the form of glucose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photosynthesis?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source of biomass is burned in a waste-to-energy power plant, generating electricity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garbage?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sector of the economy is the largest consumer of biomass for energy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industrial sector?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5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T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most manufactured and consumed biofuel in America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ethanol?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7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9AF53-591D-D65D-A08F-9208B45C9288}"/>
              </a:ext>
            </a:extLst>
          </p:cNvPr>
          <p:cNvSpPr txBox="1"/>
          <p:nvPr/>
        </p:nvSpPr>
        <p:spPr>
          <a:xfrm>
            <a:off x="3112200" y="3644428"/>
            <a:ext cx="298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cluster of wind turbines producing electricity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wind farm (or wind power plant)?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Device that measures wind speed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an anemometer (or wind gauge)?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S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tate the produces the largest amount of wind energy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 is Texas?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off the coast of major lakes and oceans where the wind blows strong and steady 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offshore?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of energy captured by wind turbine blades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kinetic energy?</a:t>
            </a:r>
            <a:endParaRPr lang="en-US" sz="6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F8D30-84A2-304C-EDAF-5903E8818416}"/>
              </a:ext>
            </a:extLst>
          </p:cNvPr>
          <p:cNvSpPr txBox="1"/>
          <p:nvPr/>
        </p:nvSpPr>
        <p:spPr>
          <a:xfrm>
            <a:off x="6133214" y="3657600"/>
            <a:ext cx="281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GENERATING ELECTRICITY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source of energy for U.S. electricity generation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natural gas?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generating the most electricity from geothermal resources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California?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that converts radiant energy into electricity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photovoltaic (PV) cell?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renewable source of energy that generates the most electricity in the U.S.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wind?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use of electricity in homes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air-conditioning?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D0B15-20A3-0686-2896-31D93087BD23}"/>
              </a:ext>
            </a:extLst>
          </p:cNvPr>
          <p:cNvSpPr txBox="1"/>
          <p:nvPr/>
        </p:nvSpPr>
        <p:spPr>
          <a:xfrm>
            <a:off x="76199" y="3657600"/>
            <a:ext cx="298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PETROLEUM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petroleum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transportation?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where crude oil is processed, cleaned and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Separated into different fuels and products</a:t>
            </a:r>
            <a:endParaRPr lang="en-US" sz="1000" b="1" kern="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refinery?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$600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Almost half of all petroleum is refined into this product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gasoline?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number of gallons in a barrel of crude oil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forty-two?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$1000 </a:t>
            </a:r>
            <a:r>
              <a:rPr lang="en-US" sz="1000" b="1" kern="100" dirty="0">
                <a:solidFill>
                  <a:schemeClr val="bg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Petroleum used by industry as a raw material, to produce energy, plastics, and many other products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feedstock?</a:t>
            </a:r>
            <a:endParaRPr lang="en-US" sz="4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6984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5A3A11-8C49-B7AF-DC27-14C44E1E072E}"/>
              </a:ext>
            </a:extLst>
          </p:cNvPr>
          <p:cNvSpPr/>
          <p:nvPr/>
        </p:nvSpPr>
        <p:spPr bwMode="auto">
          <a:xfrm>
            <a:off x="-76200" y="-76200"/>
            <a:ext cx="92202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1EDA0B-2660-EA75-7C20-A5DC16747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086848" cy="381000"/>
          </a:xfrm>
        </p:spPr>
        <p:txBody>
          <a:bodyPr/>
          <a:lstStyle/>
          <a:p>
            <a:r>
              <a:rPr lang="en-US" altLang="en-US" sz="2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OF ENERGY DOUBLE JEOPARDY ANSWERS &amp; QUESTIONS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459571-7068-3BFF-6B81-7B588054F665}"/>
              </a:ext>
            </a:extLst>
          </p:cNvPr>
          <p:cNvGraphicFramePr>
            <a:graphicFrameLocks noGrp="1"/>
          </p:cNvGraphicFramePr>
          <p:nvPr/>
        </p:nvGraphicFramePr>
        <p:xfrm>
          <a:off x="76199" y="457199"/>
          <a:ext cx="9010650" cy="63389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3550">
                  <a:extLst>
                    <a:ext uri="{9D8B030D-6E8A-4147-A177-3AD203B41FA5}">
                      <a16:colId xmlns:a16="http://schemas.microsoft.com/office/drawing/2014/main" val="1214288120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1139718570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936428371"/>
                    </a:ext>
                  </a:extLst>
                </a:gridCol>
              </a:tblGrid>
              <a:tr h="3169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89850"/>
                  </a:ext>
                </a:extLst>
              </a:tr>
              <a:tr h="3169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710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839835-449D-36F2-B848-7EFFCB089E9C}"/>
              </a:ext>
            </a:extLst>
          </p:cNvPr>
          <p:cNvSpPr txBox="1"/>
          <p:nvPr/>
        </p:nvSpPr>
        <p:spPr>
          <a:xfrm>
            <a:off x="3112201" y="457200"/>
            <a:ext cx="29386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natural gas in homes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heating?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main ingredient in natural gas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methane?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main method for transporting natural gas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by pipeline?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 S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tate that produces the most natural gas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Texas?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 is measured by this unit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cubic foot?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58CE2-AF1B-2674-4507-CEF79BCACD14}"/>
              </a:ext>
            </a:extLst>
          </p:cNvPr>
          <p:cNvSpPr txBox="1"/>
          <p:nvPr/>
        </p:nvSpPr>
        <p:spPr>
          <a:xfrm>
            <a:off x="6108000" y="457200"/>
            <a:ext cx="29407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PROPANE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normal conditions, propane is a gas. Under pressure, it becomes this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liquid?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Main user of propane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industry?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Location of homes and farms using propane for heating, hot water, cooking, drying crops, and powering tractors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rural area?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 Most propane comes from raw natural gas, separated from methane at this industrial processing plant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natural gas processing plant?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scientist who discovered propane in 1912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Dr. Walter Snelling?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27D31-B61C-1B3D-EFC4-B2833CE03BF9}"/>
              </a:ext>
            </a:extLst>
          </p:cNvPr>
          <p:cNvSpPr txBox="1"/>
          <p:nvPr/>
        </p:nvSpPr>
        <p:spPr>
          <a:xfrm>
            <a:off x="81071" y="470624"/>
            <a:ext cx="304312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GEOTHERMAL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Greek word for heat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sz="1000" i="1" kern="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therme</a:t>
            </a: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outermost layer of the Earth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crust?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Most geothermal resources are found deep underground, but this feature is visible on Earth’s surface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volcano, hot spring, geyser, or fumarole? (accept any)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around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Pacific Ocean where most of the world’s geothermal activity occurs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Ring of Fire?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that uses the Earth’s constant temperature to heat and cool a building 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geothermal exchange unit?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9AF53-591D-D65D-A08F-9208B45C9288}"/>
              </a:ext>
            </a:extLst>
          </p:cNvPr>
          <p:cNvSpPr txBox="1"/>
          <p:nvPr/>
        </p:nvSpPr>
        <p:spPr>
          <a:xfrm>
            <a:off x="3112200" y="3657600"/>
            <a:ext cx="298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URANIUM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uranium today</a:t>
            </a:r>
            <a:endParaRPr lang="en-US" sz="1000" b="1" kern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electricity generation?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Process where n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uclei split to produce energy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fission?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 of the power plant where the nuclear reaction takes place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reactor?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isotope of uranium that is split in a nuclear power plant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U-235?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particle causes fission when it strikes an atom of U-235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neutron?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F8D30-84A2-304C-EDAF-5903E8818416}"/>
              </a:ext>
            </a:extLst>
          </p:cNvPr>
          <p:cNvSpPr txBox="1"/>
          <p:nvPr/>
        </p:nvSpPr>
        <p:spPr>
          <a:xfrm>
            <a:off x="6133213" y="3657600"/>
            <a:ext cx="29155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HYDROGEN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process occurs inside the sun, when hydrogen atoms combine to form helium atoms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fusion?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hydrogen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industry?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hydrogen gas doesn’t exist naturally on Earth, but must be extracted from other sources of energy, it’s not a primary source of energy, but this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secondary source of energy?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 Most common way to manufacture hydrogen, usually at an industrial facility or refinery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(natural gas) steam reforming?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Vehicle powered by hydrogen</a:t>
            </a:r>
            <a:endParaRPr lang="en-US" sz="1000" b="1" kern="1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fuel cell electric </a:t>
            </a:r>
            <a:r>
              <a:rPr lang="en-US" sz="1000" i="1" kern="10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vehicle? (or space shuttle)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D0B15-20A3-0686-2896-31D93087BD23}"/>
              </a:ext>
            </a:extLst>
          </p:cNvPr>
          <p:cNvSpPr txBox="1"/>
          <p:nvPr/>
        </p:nvSpPr>
        <p:spPr>
          <a:xfrm>
            <a:off x="76199" y="3657600"/>
            <a:ext cx="298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u="sng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sun’s energy is produced in this process</a:t>
            </a:r>
            <a:r>
              <a:rPr lang="en-US" sz="1000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nuclear fusion?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sun’s energy reaches the Earth in this form </a:t>
            </a: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radiant energy?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$1200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Time it takes light to travel from the sun to the Earth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eight minutes?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$1600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device that converts radiant energy into heat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solar collector? 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b="1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$2000 </a:t>
            </a:r>
            <a:r>
              <a:rPr lang="en-US" sz="10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Smallest “packet“ of radiant energy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photons?</a:t>
            </a:r>
            <a:endParaRPr lang="en-US" sz="10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6263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5A3A11-8C49-B7AF-DC27-14C44E1E072E}"/>
              </a:ext>
            </a:extLst>
          </p:cNvPr>
          <p:cNvSpPr/>
          <p:nvPr/>
        </p:nvSpPr>
        <p:spPr bwMode="auto">
          <a:xfrm>
            <a:off x="-76200" y="-76200"/>
            <a:ext cx="9220200" cy="6934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1EDA0B-2660-EA75-7C20-A5DC16747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086848" cy="381000"/>
          </a:xfrm>
        </p:spPr>
        <p:txBody>
          <a:bodyPr/>
          <a:lstStyle/>
          <a:p>
            <a:r>
              <a:rPr lang="en-US" altLang="en-US" sz="2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JEOPARDY CATEGORIES ANSWERS &amp;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4A5FA-F39E-95CE-EDCF-A947986E252D}"/>
              </a:ext>
            </a:extLst>
          </p:cNvPr>
          <p:cNvSpPr txBox="1"/>
          <p:nvPr/>
        </p:nvSpPr>
        <p:spPr>
          <a:xfrm>
            <a:off x="228600" y="604421"/>
            <a:ext cx="403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AND THE ENVIRONMENT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greenhouse gas produced by burning fossil </a:t>
            </a: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fuels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carbon dioxide (CO</a:t>
            </a:r>
            <a:r>
              <a:rPr lang="en-US" sz="1200" i="1" kern="1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)?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movement of energy through substances in longitudinal waves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sound energy?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BOTANY AND ENERGY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Chlorophyll in plants uses sunlight to produce chemical energy from water and carbon dioxide in this process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photosynthesis?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MEASUREMENT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definition, the amount of energy that can raise the temperature of one pound of water one degree Fahrenheit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British thermal unit or Btu?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HISTORY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power plant started operation in New York in 1895 transporting electricity long distance to the city of Buffalo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Niagara Falls?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GEOGRAPHY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than Antarctica, this continent uses the least amount of energy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Australia?</a:t>
            </a:r>
            <a:r>
              <a:rPr lang="en-US" sz="1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5B352-5F3F-D847-31E5-9F64FE9B8A67}"/>
              </a:ext>
            </a:extLst>
          </p:cNvPr>
          <p:cNvSpPr txBox="1"/>
          <p:nvPr/>
        </p:nvSpPr>
        <p:spPr>
          <a:xfrm>
            <a:off x="4572000" y="533400"/>
            <a:ext cx="4419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STORAGE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hydropower plant that pumps water </a:t>
            </a: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reservoirs at different elevations when electricity demand is low, then releases the water to generate electricity when demand is high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pumped storage facility?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GENERATION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period during the day when many consumers want electricity at the same time, which may require utilities to generate additional electricity to meet demand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peak demand?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length of time a person must use a more expensive, energy efficient appliance before it begins to save money in excess of the initial cost difference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payback period?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SAFETY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natural gas is colorless and odorless, this chemical is added as a safety device, giving natural gas a rotten egg smell in case a leak occurs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mercaptan?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OF ENERGY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 for a secondary source of energy, like hydrogen or electricity, that can move energy from one place to another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an energy carrier? 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POLICY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concept that every generation should meet its energy needs without compromising the energy needs of future generations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kern="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energy sustainability?</a:t>
            </a:r>
            <a:endParaRPr lang="en-US" sz="12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 kern="1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5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STATES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487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STATE PRODUCES THE MOST COAL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STATES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847195"/>
            <a:ext cx="4876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STATE USES THE MOST ENERGY, GENERATES THE MOST ELECTRICITY, AND PRODUCES THE MOST CARBON DIOXIDE EMISSIONS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85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FUELS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FUEL USED BY HARDWORKING TRUCKS, BUSES, AND CONSTRUCTION VEHICLES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4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FUELS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FUEL MADE FROM CORN, MIXED INTO GASOLINE TO LOWER EMISSIONS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7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4EC803-CB28-4CC8-A71A-18B18BA6A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1" y="152400"/>
            <a:ext cx="8380412" cy="1143000"/>
          </a:xfrm>
        </p:spPr>
        <p:txBody>
          <a:bodyPr/>
          <a:lstStyle/>
          <a:p>
            <a:r>
              <a:rPr lang="en-US" alt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Jeopardy!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11E686-828F-E1EC-31F2-1BF6C32AE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09481"/>
              </p:ext>
            </p:extLst>
          </p:nvPr>
        </p:nvGraphicFramePr>
        <p:xfrm>
          <a:off x="685800" y="1371600"/>
          <a:ext cx="7772400" cy="4953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1278808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168923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2139373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44288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658102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9983719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 INITIALS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FORMS OF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LEADING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TRANSPOR-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TATION FUELS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SAVING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FAMOUS AMERICANS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74197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90873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70599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73443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92672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9634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7D2A94-DED1-EF7F-2449-5614D8968BA9}"/>
              </a:ext>
            </a:extLst>
          </p:cNvPr>
          <p:cNvSpPr txBox="1"/>
          <p:nvPr/>
        </p:nvSpPr>
        <p:spPr>
          <a:xfrm>
            <a:off x="7391400" y="64740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 JEOPARDY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D1A0C-DDAC-D9C0-87EE-955FDBBBD865}"/>
              </a:ext>
            </a:extLst>
          </p:cNvPr>
          <p:cNvSpPr txBox="1"/>
          <p:nvPr/>
        </p:nvSpPr>
        <p:spPr>
          <a:xfrm>
            <a:off x="7239000" y="4916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4" action="ppaction://hlinksldjump"/>
              </a:rPr>
              <a:t>ANSWERS/QUESTIONS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FUELS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FUEL MADE FROM SOYBEAN OIL, ANIMAL FATS, AND USED GREASE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98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FUELS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CLEAN-BURNING FOSSIL FUEL USED BY INDOOR VEHICLES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39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FUELS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FUEL MADE BY NATURAL GAS STEAM REFORMING OR ELECTROLYSIS OF WATER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75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SAVING ENERGY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OR MORE PEOPLE TRAVELING TO WORK TOGETHER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209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SAVING ENERGY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3025"/>
            <a:ext cx="4724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SMALL APPLIANCE THAT USES LESS ENERGY TO COOK FOOD THAN AN OVEN 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629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SAVING ENERGY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LARGEST ENERGY CONSUMER IN HOMES, AFTER SPACE HEATING AND COOLING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19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SAVING ENERGY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ITEMS THAT SEAL CRACKS AROUND WINDOWS AND DOORS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852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SAVING ENERGY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CHANGING A BEHAVIOR, OR AN ACTION TO USE LESS ENERGY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4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FAMOUS AMERICANS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INVENTED THE LIGHT BULB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941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FAMOUS AMERICANS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MOTORIZED VEHICLE CREATED A DEMAND FOR GASOLINE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7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INITIALS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00400"/>
            <a:ext cx="281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MPG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3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0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FAMOUS AMERICANS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WERE LEADERS IN EARLY MOTORIZED FLIGHT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87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FAMOUS AMERICANS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GERMAN-BORN AMERICAN IS KNOWN FOR THE EQUATION E=MC</a:t>
            </a:r>
            <a:r>
              <a:rPr lang="en-US" altLang="en-US" sz="4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2800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021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FAMOUS AMERICANS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INVENTED THE STEAMBOAT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70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4EC803-CB28-4CC8-A71A-18B18BA6A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1" y="152400"/>
            <a:ext cx="8380412" cy="1143000"/>
          </a:xfrm>
        </p:spPr>
        <p:txBody>
          <a:bodyPr/>
          <a:lstStyle/>
          <a:p>
            <a:r>
              <a:rPr lang="en-US" alt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Double Jeopardy!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11E686-828F-E1EC-31F2-1BF6C32AE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33551"/>
              </p:ext>
            </p:extLst>
          </p:nvPr>
        </p:nvGraphicFramePr>
        <p:xfrm>
          <a:off x="685800" y="1371600"/>
          <a:ext cx="7772400" cy="4953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1278808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168923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2139373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44288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658102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9983719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CHEMICAL FORMULAS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SCIENCE OF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LEADING 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ELECTRICITY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ENERGY CAREERS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74197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3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4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5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6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7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8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90873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9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0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1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2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3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4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70599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5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6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7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8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9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0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73443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5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1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2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3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4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5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92672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6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7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8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9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30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30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9634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967140-97C5-209A-BB7D-80B5855DD8A1}"/>
              </a:ext>
            </a:extLst>
          </p:cNvPr>
          <p:cNvSpPr txBox="1"/>
          <p:nvPr/>
        </p:nvSpPr>
        <p:spPr>
          <a:xfrm>
            <a:off x="7640536" y="6474023"/>
            <a:ext cx="1427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1" action="ppaction://hlinksldjump"/>
              </a:rPr>
              <a:t>FINAL JEOPARDY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D1205-89B0-67C4-BA3E-CEF71264193C}"/>
              </a:ext>
            </a:extLst>
          </p:cNvPr>
          <p:cNvSpPr txBox="1"/>
          <p:nvPr/>
        </p:nvSpPr>
        <p:spPr>
          <a:xfrm>
            <a:off x="7239000" y="4916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2" action="ppaction://hlinksldjump"/>
              </a:rPr>
              <a:t>ANSWERS/QUESTIONS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 FORMULAS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290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4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35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 FORMULAS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290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4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19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 FORMULAS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290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altLang="en-US" sz="4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860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 FORMULAS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290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4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159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CHEMICAL FORMULAS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4290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4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OF ENERGY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REACTION THAT ABSORBS THERMAL ENERGY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2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EB9B098-DD3E-4913-8276-B3670F11D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INITIALS $400</a:t>
            </a:r>
            <a:endParaRPr lang="en-US" altLang="en-US" dirty="0"/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0335D9FC-4E85-4FFB-9312-14545BCC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890" y="3105834"/>
            <a:ext cx="7264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4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DCDB97DC-E987-4479-8759-B161BC4D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894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OF ENERGY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REACTION THAT GIVES OFF THERMAL ENERGY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52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OF ENERGY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MOLECULES IN THIS STATE HAVE A DEFINITE VOLUME BUT AN INDEFINITE SHAPE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451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OF ENERGY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DEVICE THAT CHANGES MOTION ENERGY INTO ELECTRICITY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3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OF ENERGY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7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THERMAL ENERGY TRAVELS THROUGH SOLIDS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2846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NATIONS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 THAT CONSUMES THE MOST ENERGY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28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NATIONS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5029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 SUPPLYING THE U.S. WITH THE MOST IMPORTED BARRELS OF CRUDE OIL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75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NATIONS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 THAT PRODUCES THE MOST NATURAL GAS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50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NATIONS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 THAT PRODUCES THE MOST RENEWABLE ENERGY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10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NATIONS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 THAT RELEASES THE MOST CARBON DIOXIDE EMISSIONS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68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WHERE ELECTRICITY IS GENERATED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5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204F565-F99C-4638-B787-B640F3FEB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INITIALS $600</a:t>
            </a:r>
            <a:endParaRPr lang="en-US" altLang="en-US" dirty="0"/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948F05B8-ECB8-4868-B1DA-3A98E9E4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369" y="3294132"/>
            <a:ext cx="1143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kWh</a:t>
            </a:r>
          </a:p>
        </p:txBody>
      </p:sp>
      <p:pic>
        <p:nvPicPr>
          <p:cNvPr id="28676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14751201-B777-41AE-B232-C2623928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18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CONTINUOUS, CLOSED PATH OR LOOP ALLOWING ELECTRICITY TO FLOW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41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LINES THAT MOVE LARGER AMOUNTS OF POWER AT A HIGH VOLTAGE, USUALLY OVER LONG DISTANCES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819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MEASURE OF HOW MUCH ELECTRICITY IS USED BY YOUR HOME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869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ELECTRICITY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73451"/>
            <a:ext cx="480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ELECTRONS JUMPING FROM ONE OBJECT TO ANOTHER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872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5029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THE LINT FILTER AFTER EVERY LOAD TO IMPROVE AIR CIRCULATION AND INCREASE THE EFFICIENCY OF THIS APPLIANCE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626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81200"/>
            <a:ext cx="5562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Wi-Fi ENABLED DEVICE THAT AUTOMATICALLY ADJUSTS HEATING AND  COOLING TEMPERATURE SETTINGS IN YOUR HOME FOR OPTIMAL PERFORMANCE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121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85269"/>
            <a:ext cx="5562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SAVING LIGHT BULB THAT GENERATES LIGHT THROUGH THE USE OF A SEMICONDUCTOR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47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52583"/>
            <a:ext cx="6019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U.S. ENVIRONMENTAL PROTECTION AGENCY GIVES THIS BLUE LABEL-A SYMBOL FOR ENERGY EFFICIENCY-TO PRODUCTS THAT HELP YOU SAVE ENERGY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889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EFFICIENCY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590800"/>
            <a:ext cx="4953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FUEL-EFFICIENT VEHICLES USE THIS TRANSPORTATION FUEL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9049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CAREERS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73451"/>
            <a:ext cx="5562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PERSON USES HIGH HEAT TO FUSE PIECES OF MEATAL TOGETHER, TO BUILD SKYSCRAPERS, BRIDGES, AND PIPELINES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92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204F565-F99C-4638-B787-B640F3FEB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INITIALS $800</a:t>
            </a:r>
            <a:endParaRPr lang="en-US" altLang="en-US" dirty="0"/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948F05B8-ECB8-4868-B1DA-3A98E9E4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796" y="3289216"/>
            <a:ext cx="738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676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14751201-B777-41AE-B232-C2623928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CAREERS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73451"/>
            <a:ext cx="5562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PERSON INSTALLS, INSPECTS, MAINTAINS, OPERATES, AND REPAIRS WIND TURBINES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1375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CAREERS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740310"/>
            <a:ext cx="5562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PERSON SEARCHES FOR COAL WHILE STUDYING ROCK AND EARTH LAYER DATA, TESTS ROCK SAMPLES, TELLS MINERS WHERE TO DIG, AND PLANS FOR LAND USE AFTER MINING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3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892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CAREERS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73451"/>
            <a:ext cx="5562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PERSON ASSEMBLES, MOUNTS, MAINTAINS, AND REPAIRS SOLAR ARRAYS AND ASSOCIATED ELECTRICAL EQUIPMENT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886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CAREERS $2000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1560408"/>
            <a:ext cx="6324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PERSON RUNS, MAINTAINS, MONITORS, AND ADJUSTS EQUIPMENT (BOILERS, TURBINES, PUMPS) AND CONTROLS NEEDED TO GENERATE ELECTRICITY OR STOP GENERATING ELECTRICITY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40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4EC803-CB28-4CC8-A71A-18B18BA6A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1" y="152400"/>
            <a:ext cx="8380412" cy="1143000"/>
          </a:xfrm>
        </p:spPr>
        <p:txBody>
          <a:bodyPr/>
          <a:lstStyle/>
          <a:p>
            <a:r>
              <a:rPr lang="en-US" altLang="en-US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of Energy Jeopardy!</a:t>
            </a: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11E686-828F-E1EC-31F2-1BF6C32AE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93870"/>
              </p:ext>
            </p:extLst>
          </p:nvPr>
        </p:nvGraphicFramePr>
        <p:xfrm>
          <a:off x="685800" y="1371600"/>
          <a:ext cx="7772400" cy="4953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1278808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168923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2139373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44288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658102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9983719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BIOMASS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HYDRO-POWER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PETROLEUM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GENERATING ELECTRICITY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74197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$200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90873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4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70599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7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8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9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0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1" action="ppaction://hlinksldjump"/>
                        </a:rPr>
                        <a:t>$600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73443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2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3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4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5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6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7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92672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8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9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0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1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2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3" action="ppaction://hlinksldjump"/>
                        </a:rPr>
                        <a:t>$1000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9634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C45E88-CE4E-CA18-F250-CFD6B41AD0B6}"/>
              </a:ext>
            </a:extLst>
          </p:cNvPr>
          <p:cNvSpPr txBox="1"/>
          <p:nvPr/>
        </p:nvSpPr>
        <p:spPr>
          <a:xfrm>
            <a:off x="7467600" y="6412468"/>
            <a:ext cx="1598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4" action="ppaction://hlinksldjump"/>
              </a:rPr>
              <a:t>DOUBLE JEOPARDY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C231A-D563-5D80-BB53-92F4AD784BC9}"/>
              </a:ext>
            </a:extLst>
          </p:cNvPr>
          <p:cNvSpPr txBox="1"/>
          <p:nvPr/>
        </p:nvSpPr>
        <p:spPr>
          <a:xfrm>
            <a:off x="7239000" y="4916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5" action="ppaction://hlinksldjump"/>
              </a:rPr>
              <a:t>ANSWERS/QUESTIONS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487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THOUSANDS OF YEARS, PEOPLE HAVE BURNED THIS TYPE OF BIOMASS TO HEAT THEIR HOMES AND COOK THEIR FOOD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5419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44006"/>
            <a:ext cx="4876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THIS PROCESS, PLANTS CONVERT RADIANT ENERGY FROM THE SUN INTO CHEMICAL ENERGY IN THE FORM OF GLUCOSE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7667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487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SOURCE OF BIOMASS IS BURNED IN A WASTE-TO-ENERGY POWER PLANT, GENERATING ELECTRICITY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79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4876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SECTOR OF THE ECONOMY IS THE LARGEST CONSUMER OF BIOMASS FOR ENERGY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426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27055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MANUFACTURED AND CONSUMED BIOFUEL IN AMERICA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0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F35EE72-85DA-4F08-9578-B3D9D1D7C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INITIALS $1000</a:t>
            </a:r>
            <a:endParaRPr lang="en-US" altLang="en-US" dirty="0"/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BE37F263-437D-423A-9FC6-DBCDC6B02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242" y="3324909"/>
            <a:ext cx="899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Btu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0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C645FAE1-8C47-41AA-B6F2-C85575D6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784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COAL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019961"/>
            <a:ext cx="403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COAL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030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COAL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37808"/>
            <a:ext cx="403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LEADER OF KNOWN RESERVES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808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COAL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767280"/>
            <a:ext cx="403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METHOD FOR TRANSPORTING MOST COAL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8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COAL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855655"/>
            <a:ext cx="403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TWO-THIRDS OF U.S. COAL IS MINED BY THIS METHOD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996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COAL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767280"/>
            <a:ext cx="403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OLDEST TYPE OF COAL WITH THE HIGHEST ENERGY CONTENT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295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HYDROPOWER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019961"/>
            <a:ext cx="403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 OF THE PREFIX </a:t>
            </a:r>
            <a:r>
              <a:rPr lang="en-US" altLang="en-US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263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HYDROPOWER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272248"/>
            <a:ext cx="4038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PROCESS DESCRIBES THE MOVEMENT OF WATER BETWEEN THE EARTH AND THE ATMOSPHERE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7370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HYDROPOWER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861608"/>
            <a:ext cx="4038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AREA OF STORAGE BEHIND A DAM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632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HYDROPOWER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514600"/>
            <a:ext cx="4038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RUSHING WATER SPINS THE BLADES OF THIS DEVICE TO POWER A GENERATOR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34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HYDROPOWER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403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STATE PRODUCES THE MOST HYDROPOWER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94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895600"/>
            <a:ext cx="281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ENERGY OF MOTION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648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PETROLEUM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43761"/>
            <a:ext cx="4038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USE OF PETROLEUM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307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PETROLEUM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294371"/>
            <a:ext cx="47625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WHERE CRUDE OIL IS PROCESSED, CLEANED, AND SEPARATED INTO DIFFEREENT FUELS AND PRODUCTS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004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PETROLEUM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403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ALMOST HALF OF ALL PETROLEUM IS REFINED INTO THIS PRODUCT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804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PETROLEUM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NUMBER OF GALLONS IN A BARREL OF CRUDE OIL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9413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PETROLEUM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0"/>
            <a:ext cx="457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PETROLEUM USED BY INDUSTRY AS A RAW MATERIAL, TO PRODUCE ENERGY, PLASTICS, AND MANY OTHER PRODUCTS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3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137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CLUSTER OF WIND TURBINES PRODUCING ELECTRICITY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57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37808"/>
            <a:ext cx="392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THAT MEASURES WIND SPEED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939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39243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THAT PRODUCES THE LARGEST AMOUNT OF WIND ENERGY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5425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2173503"/>
            <a:ext cx="39243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OFF THE COAST OF MAJOR LAKES AND OCEANS WHERE THE WIND BLOWS STRONG AND STEADY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655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OF ENERGY CAPTURED BY WIND TURBINE BLADES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55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 OF ENERGY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51727"/>
            <a:ext cx="381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IN BATTERIES IS STORED AS THIS FORM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420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GENERATING ELECTRICITY $200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667000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SOURCE OF ENERGY FOR U.S. ELECTRICITY GENERATION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112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GENERATING ELECTRICITY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590800"/>
            <a:ext cx="4191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GENERATING THE MOST ELECTRICITY FROM GEOTHERMAL RESOURCES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725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GENERATING ELECTRICITY $600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779455"/>
            <a:ext cx="3924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 THAT CONVERTS RADIANT ENERGY INTO ELECTRICITY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443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GENERATING ELECTRICITY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2284538"/>
            <a:ext cx="42481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RENEWABLE SOURCE OF ENERGY THAT GENERATES THE MOST ELECTRICITY IN THE U.S.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29240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GENERATING ELECTRICITY $1000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37808"/>
            <a:ext cx="392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USE OF ELECTRICITY IN HOMES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7224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4EC803-CB28-4CC8-A71A-18B18BA6A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1" y="152400"/>
            <a:ext cx="8380412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of Energy Double Jeopardy!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11E686-828F-E1EC-31F2-1BF6C32AE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19728"/>
              </p:ext>
            </p:extLst>
          </p:nvPr>
        </p:nvGraphicFramePr>
        <p:xfrm>
          <a:off x="685800" y="1371600"/>
          <a:ext cx="7772400" cy="4953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1278808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1689237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2139373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44288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658102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9983719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GEO-THERMAL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NATURAL 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URANIUM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HYDROGEN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74197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3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4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5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6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7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8" action="ppaction://hlinksldjump"/>
                        </a:rPr>
                        <a:t>$400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90873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9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0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1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2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3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4" action="ppaction://hlinksldjump"/>
                        </a:rPr>
                        <a:t>$800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70599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5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6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7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8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19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0" action="ppaction://hlinksldjump"/>
                        </a:rPr>
                        <a:t>$1200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73443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1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2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3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4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5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6" action="ppaction://hlinksldjump"/>
                        </a:rPr>
                        <a:t>$1600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92672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7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8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29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30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31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FF00"/>
                          </a:solidFill>
                          <a:latin typeface="Aptos" panose="020B0004020202020204" pitchFamily="34" charset="0"/>
                          <a:hlinkClick r:id="rId32" action="ppaction://hlinksldjump"/>
                        </a:rPr>
                        <a:t>$2000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9634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C5EABBA-84E5-C97C-2CE0-62210E00E247}"/>
              </a:ext>
            </a:extLst>
          </p:cNvPr>
          <p:cNvSpPr txBox="1"/>
          <p:nvPr/>
        </p:nvSpPr>
        <p:spPr>
          <a:xfrm>
            <a:off x="7640536" y="6474023"/>
            <a:ext cx="1427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3" action="ppaction://hlinksldjump"/>
              </a:rPr>
              <a:t>FINAL JEOPARDY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000D9-EB65-2FF0-4FCA-972805A11E5F}"/>
              </a:ext>
            </a:extLst>
          </p:cNvPr>
          <p:cNvSpPr txBox="1"/>
          <p:nvPr/>
        </p:nvSpPr>
        <p:spPr>
          <a:xfrm>
            <a:off x="7239000" y="4916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4" action="ppaction://hlinksldjump"/>
              </a:rPr>
              <a:t>ANSWERS/QUESTIONS</a:t>
            </a:r>
            <a:endParaRPr lang="en-US" sz="1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GEOTHERMAL $400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096161"/>
            <a:ext cx="3924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GREEK WORD FOR HEAT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6232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GEOTHERMAL $800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2937808"/>
            <a:ext cx="392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OUTERMOST LAYER OF THE EARTH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4442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GEOTHERMAL $1200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2209800"/>
            <a:ext cx="51625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GEOTHERMAL RESOURCES ARE FOUND DEEP UNDERGROUND, BUT THIS FEATURE IS VISIBLE ON EARTH’S SURFACE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44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82CE372-EDE8-42CB-81FB-CE6D23E4B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B0F0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GEOTHERMAL $1600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81B89309-F67D-440E-A911-63CDF2070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133600"/>
            <a:ext cx="43243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 AROUND THE PACIFIC OCEAN WHERE MOST OF THE WORLD’S GEOTHERMAL ACTIVITY OCCURS</a:t>
            </a:r>
            <a:endParaRPr lang="en-US" altLang="en-US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Graphic 4">
            <a:hlinkClick r:id="rId2" action="ppaction://hlinksldjump"/>
            <a:extLst>
              <a:ext uri="{FF2B5EF4-FFF2-40B4-BE49-F238E27FC236}">
                <a16:creationId xmlns:a16="http://schemas.microsoft.com/office/drawing/2014/main" id="{517114A7-38B9-4295-8301-EBE21279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13414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848898"/>
      </p:ext>
    </p:extLst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4934</Words>
  <Application>Microsoft Office PowerPoint</Application>
  <PresentationFormat>On-screen Show (4:3)</PresentationFormat>
  <Paragraphs>921</Paragraphs>
  <Slides>155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61" baseType="lpstr">
      <vt:lpstr>Aptos</vt:lpstr>
      <vt:lpstr>Arial</vt:lpstr>
      <vt:lpstr>Calibri</vt:lpstr>
      <vt:lpstr>Myriad Pro Cond</vt:lpstr>
      <vt:lpstr>Times New Roman</vt:lpstr>
      <vt:lpstr>Pulse</vt:lpstr>
      <vt:lpstr>THE NEED PROJECT’S</vt:lpstr>
      <vt:lpstr>Energy Jeopardy!</vt:lpstr>
      <vt:lpstr>ENERGY INITIALS $200</vt:lpstr>
      <vt:lpstr>ENERGY INITIALS $400</vt:lpstr>
      <vt:lpstr>ENERGY INITIALS $600</vt:lpstr>
      <vt:lpstr>ENERGY INITIALS $800</vt:lpstr>
      <vt:lpstr>ENERGY INITIALS $1000</vt:lpstr>
      <vt:lpstr>FORMS OF ENERGY $200</vt:lpstr>
      <vt:lpstr>FORMS OF ENERGY $400</vt:lpstr>
      <vt:lpstr>FORMS OF ENERGY $600</vt:lpstr>
      <vt:lpstr>FORMS OF ENERGY $800</vt:lpstr>
      <vt:lpstr>FORMS OF ENERGY $1000</vt:lpstr>
      <vt:lpstr>LEADING STATES $200</vt:lpstr>
      <vt:lpstr>LEADING STATES $400</vt:lpstr>
      <vt:lpstr>LEADING STATES $600</vt:lpstr>
      <vt:lpstr>LEADING STATES $800</vt:lpstr>
      <vt:lpstr>LEADING STATES $1000</vt:lpstr>
      <vt:lpstr>TRANSPORTATION FUELS $200</vt:lpstr>
      <vt:lpstr>TRANSPORTATION FUELS $400</vt:lpstr>
      <vt:lpstr>TRANSPORTATION FUELS $600</vt:lpstr>
      <vt:lpstr>TRANSPORTATION FUELS $800</vt:lpstr>
      <vt:lpstr>TRANSPORTATION FUELS $1000</vt:lpstr>
      <vt:lpstr>SAVING ENERGY $200</vt:lpstr>
      <vt:lpstr>SAVING ENERGY $400</vt:lpstr>
      <vt:lpstr>SAVING ENERGY $600</vt:lpstr>
      <vt:lpstr>SAVING ENERGY $800</vt:lpstr>
      <vt:lpstr>SAVING ENERGY $1000</vt:lpstr>
      <vt:lpstr>FAMOUS AMERICANS $200</vt:lpstr>
      <vt:lpstr>FAMOUS AMERICANS $400</vt:lpstr>
      <vt:lpstr>FAMOUS AMERICANS $600</vt:lpstr>
      <vt:lpstr>FAMOUS AMERICANS $800</vt:lpstr>
      <vt:lpstr>FAMOUS AMERICANS $1000</vt:lpstr>
      <vt:lpstr>Energy Double Jeopardy!</vt:lpstr>
      <vt:lpstr>CHEMICAL FORMULAS $400</vt:lpstr>
      <vt:lpstr>CHEMICAL FORMULAS $800</vt:lpstr>
      <vt:lpstr>CHEMICAL FORMULAS $1200</vt:lpstr>
      <vt:lpstr>CHEMICAL FORMULAS $1600</vt:lpstr>
      <vt:lpstr>CHEMICAL FORMULAS $2000</vt:lpstr>
      <vt:lpstr>SCIENCE OF ENERGY $400</vt:lpstr>
      <vt:lpstr>SCIENCE OF ENERGY $800</vt:lpstr>
      <vt:lpstr>SCIENCE OF ENERGY $1200</vt:lpstr>
      <vt:lpstr>SCIENCE OF ENERGY $1600</vt:lpstr>
      <vt:lpstr>SCIENCE OF ENERGY $2000</vt:lpstr>
      <vt:lpstr>LEADING NATIONS $400</vt:lpstr>
      <vt:lpstr>LEADING NATIONS $800</vt:lpstr>
      <vt:lpstr>LEADING NATIONS $1200</vt:lpstr>
      <vt:lpstr>LEADING NATIONS $1600</vt:lpstr>
      <vt:lpstr>LEADING NATIONS $2000</vt:lpstr>
      <vt:lpstr>ELECTRICITY $400</vt:lpstr>
      <vt:lpstr>ELECTRICITY $800</vt:lpstr>
      <vt:lpstr>ELECTRICITY $1200</vt:lpstr>
      <vt:lpstr>ELECTRICITY $1600</vt:lpstr>
      <vt:lpstr>ELECTRICITY $2000</vt:lpstr>
      <vt:lpstr>ENERGY EFFICIENCY $400</vt:lpstr>
      <vt:lpstr>ENERGY EFFICIENCY $800</vt:lpstr>
      <vt:lpstr>ENERGY EFFICIENCY $1200</vt:lpstr>
      <vt:lpstr>ENERGY EFFICIENCY $1600</vt:lpstr>
      <vt:lpstr>ENERGY EFFICIENCY $2000</vt:lpstr>
      <vt:lpstr>ENERGY CAREERS $400</vt:lpstr>
      <vt:lpstr>ENERGY CAREERS $800</vt:lpstr>
      <vt:lpstr>ENERGY CAREERS $1200</vt:lpstr>
      <vt:lpstr>ENERGY CAREERS $1600</vt:lpstr>
      <vt:lpstr>ENERGY CAREERS $2000</vt:lpstr>
      <vt:lpstr>Sources of Energy Jeopardy!</vt:lpstr>
      <vt:lpstr>BIOMASS $200</vt:lpstr>
      <vt:lpstr>BIOMASS $400</vt:lpstr>
      <vt:lpstr>BIOMASS $600</vt:lpstr>
      <vt:lpstr>BIOMASS $800</vt:lpstr>
      <vt:lpstr>BIOMASS $1000</vt:lpstr>
      <vt:lpstr>COAL $200</vt:lpstr>
      <vt:lpstr>COAL $400</vt:lpstr>
      <vt:lpstr>COAL $600</vt:lpstr>
      <vt:lpstr>COAL $800</vt:lpstr>
      <vt:lpstr>COAL $1000</vt:lpstr>
      <vt:lpstr>HYDROPOWER $200</vt:lpstr>
      <vt:lpstr>HYDROPOWER $400</vt:lpstr>
      <vt:lpstr>HYDROPOWER $600</vt:lpstr>
      <vt:lpstr>HYDROPOWER $800</vt:lpstr>
      <vt:lpstr>HYDROPOWER $1000</vt:lpstr>
      <vt:lpstr>PETROLEUM $200</vt:lpstr>
      <vt:lpstr>PETROLEUM $400</vt:lpstr>
      <vt:lpstr>PETROLEUM $600</vt:lpstr>
      <vt:lpstr>PETROLEUM $800</vt:lpstr>
      <vt:lpstr>PETROLEUM $1000</vt:lpstr>
      <vt:lpstr>WIND $200</vt:lpstr>
      <vt:lpstr>WIND $400</vt:lpstr>
      <vt:lpstr>WIND $600</vt:lpstr>
      <vt:lpstr>WIND $800</vt:lpstr>
      <vt:lpstr>WIND $1000</vt:lpstr>
      <vt:lpstr>GENERATING ELECTRICITY $200</vt:lpstr>
      <vt:lpstr>GENERATING ELECTRICITY $400</vt:lpstr>
      <vt:lpstr>GENERATING ELECTRICITY $600</vt:lpstr>
      <vt:lpstr>GENERATING ELECTRICITY $800</vt:lpstr>
      <vt:lpstr>GENERATING ELECTRICITY $1000</vt:lpstr>
      <vt:lpstr>Sources of Energy Double Jeopardy!</vt:lpstr>
      <vt:lpstr>GEOTHERMAL $400</vt:lpstr>
      <vt:lpstr>GEOTHERMAL $800</vt:lpstr>
      <vt:lpstr>GEOTHERMAL $1200</vt:lpstr>
      <vt:lpstr>GEOTHERMAL $1600</vt:lpstr>
      <vt:lpstr>GEOTHERMAL $2000</vt:lpstr>
      <vt:lpstr>NATURAL GAS $400</vt:lpstr>
      <vt:lpstr>NATURAL GAS $800</vt:lpstr>
      <vt:lpstr>NATURAL GAS $1200</vt:lpstr>
      <vt:lpstr>NATURAL GAS $1600</vt:lpstr>
      <vt:lpstr>NATURAL GAS $2000</vt:lpstr>
      <vt:lpstr>PROPANE $400</vt:lpstr>
      <vt:lpstr>PROPANE $800</vt:lpstr>
      <vt:lpstr>PROPANE $1200</vt:lpstr>
      <vt:lpstr>PROPANE $1600</vt:lpstr>
      <vt:lpstr>PROPANE $2000</vt:lpstr>
      <vt:lpstr>SOLAR $400</vt:lpstr>
      <vt:lpstr>SOLAR $800</vt:lpstr>
      <vt:lpstr>SOLAR $1200</vt:lpstr>
      <vt:lpstr>SOLAR $1600</vt:lpstr>
      <vt:lpstr>SOLAR $2000</vt:lpstr>
      <vt:lpstr>URANIUM $400</vt:lpstr>
      <vt:lpstr>URANIUM $800</vt:lpstr>
      <vt:lpstr>URANIUM $1200</vt:lpstr>
      <vt:lpstr>URANIUM $1600</vt:lpstr>
      <vt:lpstr>URANIUM $2000</vt:lpstr>
      <vt:lpstr>HYDROGEN $400</vt:lpstr>
      <vt:lpstr>HYDROGEN $800</vt:lpstr>
      <vt:lpstr>HYDROGEN $1200</vt:lpstr>
      <vt:lpstr>HYDROGEN $1600</vt:lpstr>
      <vt:lpstr>HYDROGEN $2000</vt:lpstr>
      <vt:lpstr>FINAL JEOPARDY CATEGORIES</vt:lpstr>
      <vt:lpstr>FINAL JEOPARDY CATEGORY</vt:lpstr>
      <vt:lpstr>ENERGY AND THE ENVIRONMENT</vt:lpstr>
      <vt:lpstr>FINAL JEOPARDY CATEGORY</vt:lpstr>
      <vt:lpstr>FORMS OF ENERGY</vt:lpstr>
      <vt:lpstr>FINAL JEOPARDY CATEGORY</vt:lpstr>
      <vt:lpstr>BOTANY AND ENERGY</vt:lpstr>
      <vt:lpstr>FINAL JEOPARDY CATEGORY</vt:lpstr>
      <vt:lpstr>ENERGY MEASUREMENT</vt:lpstr>
      <vt:lpstr>FINAL JEOPARDY CATEGORY</vt:lpstr>
      <vt:lpstr>ENERGY HISTORY</vt:lpstr>
      <vt:lpstr>FINAL JEOPARDY CATEGORY</vt:lpstr>
      <vt:lpstr>WORLD GEOGRAPHY</vt:lpstr>
      <vt:lpstr>FINAL JEOPARDY CATEGORY</vt:lpstr>
      <vt:lpstr>ENERGY STORAGE</vt:lpstr>
      <vt:lpstr>FINAL JEOPARDY CATEGORY</vt:lpstr>
      <vt:lpstr>ELECTRICITY GENERATION</vt:lpstr>
      <vt:lpstr>FINAL JEOPARDY CATEGORY</vt:lpstr>
      <vt:lpstr>ENERGY EFFICIENCY</vt:lpstr>
      <vt:lpstr>FINAL JEOPARDY CATEGORY</vt:lpstr>
      <vt:lpstr>ENERGY SAFETY</vt:lpstr>
      <vt:lpstr>FINAL JEOPARDY CATEGORY</vt:lpstr>
      <vt:lpstr>SOURCES OF ENERGY</vt:lpstr>
      <vt:lpstr>FINAL JEOPARDY CATEGORY</vt:lpstr>
      <vt:lpstr>ENERGY POLICY</vt:lpstr>
      <vt:lpstr>ENERGY JEOPARDY ANSWERS &amp; QUESTIONS</vt:lpstr>
      <vt:lpstr>ENERGY DOUBLE JEOPARDY ANSWERS &amp; QUESTIONS</vt:lpstr>
      <vt:lpstr>SOURCES OF ENERGY JEOPARDY ANSWERS &amp; QUESTIONS</vt:lpstr>
      <vt:lpstr>SOURCES OF ENERGY DOUBLE JEOPARDY ANSWERS &amp; QUESTIONS</vt:lpstr>
      <vt:lpstr>FINAL JEOPARDY CATEGORIES ANSWERS &amp; QUESTIONS</vt:lpstr>
    </vt:vector>
  </TitlesOfParts>
  <Company>Seminole Coutny Public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Emily Hawbaker</cp:lastModifiedBy>
  <cp:revision>43</cp:revision>
  <cp:lastPrinted>2024-04-09T15:46:42Z</cp:lastPrinted>
  <dcterms:created xsi:type="dcterms:W3CDTF">1998-09-17T14:16:32Z</dcterms:created>
  <dcterms:modified xsi:type="dcterms:W3CDTF">2024-07-08T16:14:03Z</dcterms:modified>
</cp:coreProperties>
</file>