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707" r:id="rId2"/>
    <p:sldId id="70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3F246A-6D6B-4D49-8B91-4E1A84065D2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AE847B-053E-4E5C-BDCA-D27D70DCC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844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33E9A7-3F08-48A5-84D8-ADA838B9E2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1460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fi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B44CD05-5DF7-0221-5EC0-EA75582FE5B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4488" y="214489"/>
            <a:ext cx="11734801" cy="4555219"/>
          </a:xfrm>
          <a:ln>
            <a:noFill/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815BE6-7C92-DF73-83D4-463AE4340C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5738" y="3516204"/>
            <a:ext cx="10089931" cy="2387600"/>
          </a:xfrm>
        </p:spPr>
        <p:txBody>
          <a:bodyPr anchor="b"/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339DB1-5B2E-6CE0-8BA7-C5EE99BF77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11669" y="5903804"/>
            <a:ext cx="9144000" cy="633631"/>
          </a:xfrm>
        </p:spPr>
        <p:txBody>
          <a:bodyPr/>
          <a:lstStyle>
            <a:lvl1pPr marL="0" indent="0" algn="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21F088B3-19FA-BB1F-B0C9-C7B86EB8B5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31" y="5283760"/>
            <a:ext cx="1653227" cy="125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5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002A1-D223-571A-2B22-A30175296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F5E5D2-490E-DB5C-7FEE-5410A0A9B8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B91EA-5E70-B9DF-09C1-687C6E7FCD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46842" y="6368912"/>
            <a:ext cx="156375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DC110-EB79-F759-3F72-F738D691A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NEED Science of Energy ©2023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53D3A-78EB-764F-FBAD-A1DFB0D35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4322" y="6311900"/>
            <a:ext cx="629478" cy="409575"/>
          </a:xfrm>
          <a:prstGeom prst="rect">
            <a:avLst/>
          </a:prstGeom>
        </p:spPr>
        <p:txBody>
          <a:bodyPr/>
          <a:lstStyle/>
          <a:p>
            <a:fld id="{651A1D11-D1FA-4638-A220-7D3FB067A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187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7A224E-2DFF-3A07-47B0-ADA8156302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572B21-49E5-6528-9012-5BD0B79123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996DE-908D-13A5-B856-4C6CEAE4FC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46842" y="6368912"/>
            <a:ext cx="156375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1C65A-9FE3-82FE-0B89-814EDB15D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NEED Science of Energy ©2023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6B7A8-FCBC-D227-ECF7-ADCCEE4D9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4322" y="6311900"/>
            <a:ext cx="629478" cy="409575"/>
          </a:xfrm>
          <a:prstGeom prst="rect">
            <a:avLst/>
          </a:prstGeom>
        </p:spPr>
        <p:txBody>
          <a:bodyPr/>
          <a:lstStyle/>
          <a:p>
            <a:fld id="{651A1D11-D1FA-4638-A220-7D3FB067A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9458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F44417-761B-5365-FDE0-0965AF8A99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NEED Science of Energy ©2023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B1DD6AA-9C9A-26E4-2693-0B31C3715EE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34672" y="694981"/>
            <a:ext cx="3707848" cy="363848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F9F2C5D1-CE48-B7FB-A530-EEEC025A624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242076" y="694981"/>
            <a:ext cx="3707848" cy="363848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403EAE18-0CA0-037A-FA90-69555E522B4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249480" y="694981"/>
            <a:ext cx="3707848" cy="363848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802B438-FC7B-0228-2B5C-0229C67714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4672" y="4621696"/>
            <a:ext cx="11722378" cy="1540979"/>
          </a:xfrm>
        </p:spPr>
        <p:txBody>
          <a:bodyPr anchor="ctr">
            <a:normAutofit/>
          </a:bodyPr>
          <a:lstStyle>
            <a:lvl1pPr marL="0" indent="0">
              <a:buNone/>
              <a:defRPr sz="1600" i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 marL="457200" indent="0">
              <a:buNone/>
              <a:defRPr sz="1600" i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 marL="914400" indent="0">
              <a:buNone/>
              <a:defRPr sz="1600" i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3pPr>
            <a:lvl4pPr marL="1371600" indent="0">
              <a:buNone/>
              <a:defRPr sz="1600" i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4pPr>
            <a:lvl5pPr marL="1828800" indent="0">
              <a:buNone/>
              <a:defRPr sz="1600" i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3862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Without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4555D-D9B9-36E1-DFE5-473F71BCF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E5C166-7996-4FFD-C1E2-0C948EBA52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NEED Science of Energy ©2023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DDF0CCE-F20F-EC23-0191-D274F25E45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38200" y="1843812"/>
            <a:ext cx="10515600" cy="4371975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1942564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c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A67466-1E8A-0234-7AE4-141709A544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NEED Science of Energy ©2023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F2496D-F833-55E8-B4E5-A8B42F0BA1C3}"/>
              </a:ext>
            </a:extLst>
          </p:cNvPr>
          <p:cNvSpPr txBox="1"/>
          <p:nvPr/>
        </p:nvSpPr>
        <p:spPr>
          <a:xfrm>
            <a:off x="677841" y="299372"/>
            <a:ext cx="35729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tx2"/>
                </a:solidFill>
              </a:rPr>
              <a:t>NEED is Social</a:t>
            </a:r>
          </a:p>
        </p:txBody>
      </p:sp>
      <p:pic>
        <p:nvPicPr>
          <p:cNvPr id="6" name="Picture 5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A9E9CAB6-3909-F4F0-D1E5-CD8FCEC471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0" y="2011030"/>
            <a:ext cx="4515557" cy="2835939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03EFC37B-0C4B-08BD-47A0-621FC87921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41" y="1418720"/>
            <a:ext cx="920152" cy="914400"/>
          </a:xfrm>
          <a:prstGeom prst="rect">
            <a:avLst/>
          </a:prstGeom>
        </p:spPr>
      </p:pic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BBDF95AC-2769-9D76-7DEC-739204BBB3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93" y="2610548"/>
            <a:ext cx="914400" cy="914400"/>
          </a:xfrm>
          <a:prstGeom prst="rect">
            <a:avLst/>
          </a:prstGeom>
        </p:spPr>
      </p:pic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2BB9DAF0-0E99-FC4D-29C2-BBCB47D8BB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93" y="3802376"/>
            <a:ext cx="1005840" cy="1005840"/>
          </a:xfrm>
          <a:prstGeom prst="rect">
            <a:avLst/>
          </a:prstGeom>
        </p:spPr>
      </p:pic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D8240199-9AC4-CB8B-859D-EF9B9DA38AC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52" y="5085644"/>
            <a:ext cx="2188255" cy="914400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4B7420-EC85-9EEB-900E-B7D258E642D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32088" y="1419225"/>
            <a:ext cx="4210050" cy="4784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75318895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2A097-7CA1-48B9-2A29-A132E6579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289AF-77FD-B680-7BFC-8C86CDA71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DA7A26-9BC5-2D85-9D23-66429AAE0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NEED Science of Energy ©2023</a:t>
            </a:r>
          </a:p>
        </p:txBody>
      </p:sp>
    </p:spTree>
    <p:extLst>
      <p:ext uri="{BB962C8B-B14F-4D97-AF65-F5344CB8AC3E}">
        <p14:creationId xmlns:p14="http://schemas.microsoft.com/office/powerpoint/2010/main" val="404175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BF0D4-0C78-2F89-5C4B-9601ADED6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6263"/>
            <a:ext cx="10515600" cy="3488841"/>
          </a:xfrm>
        </p:spPr>
        <p:txBody>
          <a:bodyPr anchor="b"/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8943C5-FBC2-9CE4-5580-3A7909EECA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4278071"/>
            <a:ext cx="10515600" cy="1500187"/>
          </a:xfrm>
        </p:spPr>
        <p:txBody>
          <a:bodyPr/>
          <a:lstStyle>
            <a:lvl1pPr marL="0" indent="0" algn="r">
              <a:buNone/>
              <a:defRPr sz="2400" i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67464D-60AA-4E28-466B-D4DEA7B84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NEED Science of Energy ©2023</a:t>
            </a:r>
          </a:p>
        </p:txBody>
      </p:sp>
    </p:spTree>
    <p:extLst>
      <p:ext uri="{BB962C8B-B14F-4D97-AF65-F5344CB8AC3E}">
        <p14:creationId xmlns:p14="http://schemas.microsoft.com/office/powerpoint/2010/main" val="629648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6690C-39B6-7182-862B-49E5D13C5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20CE3-320B-3ACD-750F-382851F14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15F0C0-5CD8-5F83-BD0B-A3A9027A22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F9F217-1FD9-2664-1D41-4CBCC1E7C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NEED Science of Energy ©2023</a:t>
            </a:r>
          </a:p>
        </p:txBody>
      </p:sp>
    </p:spTree>
    <p:extLst>
      <p:ext uri="{BB962C8B-B14F-4D97-AF65-F5344CB8AC3E}">
        <p14:creationId xmlns:p14="http://schemas.microsoft.com/office/powerpoint/2010/main" val="4047908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AFF96-5995-D6D8-A641-4BA01BE14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E83B6-3F23-96E0-EB1F-6EB17D5FC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 i="0" cap="sm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D0892B-6462-8C75-7DC7-A92C73F9EB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276FF3-8E76-E0AB-F1D6-8C9BA4542A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 i="0" cap="sm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47F98F-CE45-2240-45F6-C700C1317B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E0DD70-90FB-F9BF-5D69-188FBBED6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NEED Science of Energy ©2023</a:t>
            </a:r>
          </a:p>
        </p:txBody>
      </p:sp>
    </p:spTree>
    <p:extLst>
      <p:ext uri="{BB962C8B-B14F-4D97-AF65-F5344CB8AC3E}">
        <p14:creationId xmlns:p14="http://schemas.microsoft.com/office/powerpoint/2010/main" val="2111038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3D58B-E13C-EED1-4DE7-DFDBB6997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AF7205-5F81-736B-EEAF-C864982F7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NEED Science of Energy ©2023</a:t>
            </a:r>
          </a:p>
        </p:txBody>
      </p:sp>
    </p:spTree>
    <p:extLst>
      <p:ext uri="{BB962C8B-B14F-4D97-AF65-F5344CB8AC3E}">
        <p14:creationId xmlns:p14="http://schemas.microsoft.com/office/powerpoint/2010/main" val="3766879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1DDA5F-D08B-119D-C939-DEFD553E0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NEED Science of Energy ©2023</a:t>
            </a:r>
          </a:p>
        </p:txBody>
      </p:sp>
    </p:spTree>
    <p:extLst>
      <p:ext uri="{BB962C8B-B14F-4D97-AF65-F5344CB8AC3E}">
        <p14:creationId xmlns:p14="http://schemas.microsoft.com/office/powerpoint/2010/main" val="942061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A45FF-482F-03E4-199D-1AF1FF437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12385-EF81-8DD9-DCCD-43930D5BA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AD2F17-E46E-EB59-A370-1E9ADB8FDA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B16C25-264B-0E50-BCA8-1646FD7E5C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46842" y="6368912"/>
            <a:ext cx="156375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D49A0C-6F6A-F107-1A92-E57ECCA5C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NEED Science of Energy ©2023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A04B3A-4979-4585-682B-486ED7F3D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4322" y="6311900"/>
            <a:ext cx="629478" cy="409575"/>
          </a:xfrm>
          <a:prstGeom prst="rect">
            <a:avLst/>
          </a:prstGeom>
        </p:spPr>
        <p:txBody>
          <a:bodyPr/>
          <a:lstStyle/>
          <a:p>
            <a:fld id="{651A1D11-D1FA-4638-A220-7D3FB067A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619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0FD65-EDF0-AEFA-0CF7-35704F9FE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1AA494-7676-9E23-1A22-334F6F39EF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7EC8BE-BEEE-C98E-8931-651B558766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B1F16F-3AB7-0DAF-9362-31ED10737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NEED Science of Energy ©2023</a:t>
            </a:r>
          </a:p>
        </p:txBody>
      </p:sp>
    </p:spTree>
    <p:extLst>
      <p:ext uri="{BB962C8B-B14F-4D97-AF65-F5344CB8AC3E}">
        <p14:creationId xmlns:p14="http://schemas.microsoft.com/office/powerpoint/2010/main" val="3038425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alphaModFix amt="35000"/>
            <a:lum/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rightnessContrast bright="-6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E79CBE-9DB3-4474-790F-C3298287B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8DE08D-367C-864E-3C66-D7A3C2D30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88C99-6AE5-4543-1F2A-0D8E21A16B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199" y="6368912"/>
            <a:ext cx="62086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NEED Science of Energy ©2023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F38CA8-C08A-B4F9-26B8-B12BA1B4696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005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08C0409-7FF8-27A8-E3EA-A90F148311CA}"/>
              </a:ext>
            </a:extLst>
          </p:cNvPr>
          <p:cNvSpPr/>
          <p:nvPr/>
        </p:nvSpPr>
        <p:spPr>
          <a:xfrm>
            <a:off x="129209" y="123963"/>
            <a:ext cx="11936895" cy="6610074"/>
          </a:xfrm>
          <a:prstGeom prst="rect">
            <a:avLst/>
          </a:prstGeom>
          <a:noFill/>
          <a:ln w="57150">
            <a:solidFill>
              <a:srgbClr val="009B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793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small" baseline="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gws9abQ3TM?feature=oembed" TargetMode="Externa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9F850-F27B-4BF0-126D-0FFB53A36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House </a:t>
            </a:r>
          </a:p>
        </p:txBody>
      </p:sp>
      <p:pic>
        <p:nvPicPr>
          <p:cNvPr id="5" name="Online Media 4" title="Energy House">
            <a:hlinkClick r:id="" action="ppaction://media"/>
            <a:extLst>
              <a:ext uri="{FF2B5EF4-FFF2-40B4-BE49-F238E27FC236}">
                <a16:creationId xmlns:a16="http://schemas.microsoft.com/office/drawing/2014/main" id="{F727EE22-7DC5-8D6C-48E7-2119D2D419A9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49384" y="1690688"/>
            <a:ext cx="7049595" cy="435133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4C66C9-E774-A294-0021-F523DD932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ndara" panose="020E0502030303020204"/>
                <a:ea typeface="+mn-ea"/>
                <a:cs typeface="+mn-cs"/>
              </a:rPr>
              <a:t>NEED Science of Energy ©2023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5DE2852-6293-A39D-B2E9-D4790E0AAA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5421" y="2196662"/>
            <a:ext cx="4076892" cy="407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566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0E73F1A-35E1-E7D5-E6CA-6686EF818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ndara" panose="020E0502030303020204"/>
                <a:ea typeface="+mn-ea"/>
                <a:cs typeface="+mn-cs"/>
              </a:rPr>
              <a:t>NEED Energy House ©2023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F98767-5742-0B1C-EBA0-FD94FF1416A7}"/>
              </a:ext>
            </a:extLst>
          </p:cNvPr>
          <p:cNvSpPr txBox="1"/>
          <p:nvPr/>
        </p:nvSpPr>
        <p:spPr>
          <a:xfrm>
            <a:off x="659423" y="366502"/>
            <a:ext cx="5037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Candara" panose="020E0502030303020204"/>
                <a:ea typeface="+mn-ea"/>
                <a:cs typeface="+mn-cs"/>
              </a:rPr>
              <a:t>Energy House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DB4A9B-E179-411A-2691-6838FD5803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7103" y="658890"/>
            <a:ext cx="4214225" cy="554022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B742349-D219-7FC5-2F2D-9863FCF57343}"/>
              </a:ext>
            </a:extLst>
          </p:cNvPr>
          <p:cNvSpPr txBox="1"/>
          <p:nvPr/>
        </p:nvSpPr>
        <p:spPr>
          <a:xfrm>
            <a:off x="545122" y="1098190"/>
            <a:ext cx="5550877" cy="4204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Candara" panose="020E0502030303020204"/>
                <a:ea typeface="+mn-ea"/>
                <a:cs typeface="+mn-cs"/>
              </a:rPr>
              <a:t>You must have at least 1 door, at least 10 cm x 6 cm and it must open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Candara" panose="020E0502030303020204"/>
                <a:ea typeface="+mn-ea"/>
                <a:cs typeface="+mn-cs"/>
              </a:rPr>
              <a:t>You must have at least 2 windows each 5 cm x 5 cm.  The window must be transparent.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Candara" panose="020E0502030303020204"/>
                <a:ea typeface="+mn-ea"/>
                <a:cs typeface="+mn-cs"/>
              </a:rPr>
              <a:t>The ceiling must be at least 5 cm above the top of the door.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Candara" panose="020E0502030303020204"/>
                <a:ea typeface="+mn-ea"/>
                <a:cs typeface="+mn-cs"/>
              </a:rPr>
              <a:t>Insulation on the floor and walls cannot exceed 1 cm in thickness.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Candara" panose="020E0502030303020204"/>
                <a:ea typeface="+mn-ea"/>
                <a:cs typeface="+mn-cs"/>
              </a:rPr>
              <a:t>No insulation can be exposed.  All insulation must be covered by ceiling, wall or floor (poster board).</a:t>
            </a:r>
          </a:p>
        </p:txBody>
      </p:sp>
    </p:spTree>
    <p:extLst>
      <p:ext uri="{BB962C8B-B14F-4D97-AF65-F5344CB8AC3E}">
        <p14:creationId xmlns:p14="http://schemas.microsoft.com/office/powerpoint/2010/main" val="164099396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335B74"/>
      </a:accent1>
      <a:accent2>
        <a:srgbClr val="009B67"/>
      </a:accent2>
      <a:accent3>
        <a:srgbClr val="25A2FF"/>
      </a:accent3>
      <a:accent4>
        <a:srgbClr val="005699"/>
      </a:accent4>
      <a:accent5>
        <a:srgbClr val="62A39F"/>
      </a:accent5>
      <a:accent6>
        <a:srgbClr val="DFE3E5"/>
      </a:accent6>
      <a:hlink>
        <a:srgbClr val="6EAC1C"/>
      </a:hlink>
      <a:folHlink>
        <a:srgbClr val="B26B02"/>
      </a:folHlink>
    </a:clrScheme>
    <a:fontScheme name="Candara">
      <a:maj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ED Template New 03-2023" id="{2BEC8BBE-4625-496F-BBBB-A6A67FAF941B}" vid="{2D40A86F-4DF9-4E2A-B1BA-D28EB3C5FB2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Office PowerPoint</Application>
  <PresentationFormat>Widescreen</PresentationFormat>
  <Paragraphs>10</Paragraphs>
  <Slides>2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Candara</vt:lpstr>
      <vt:lpstr>1_Office Theme</vt:lpstr>
      <vt:lpstr>Energy House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House</dc:title>
  <dc:creator>Emily Hawbaker</dc:creator>
  <cp:lastModifiedBy>Kimberly Swan</cp:lastModifiedBy>
  <cp:revision>1</cp:revision>
  <dcterms:created xsi:type="dcterms:W3CDTF">2024-02-28T20:20:31Z</dcterms:created>
  <dcterms:modified xsi:type="dcterms:W3CDTF">2024-11-01T14:43:21Z</dcterms:modified>
</cp:coreProperties>
</file>