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3" r:id="rId2"/>
    <p:sldId id="286" r:id="rId3"/>
    <p:sldId id="278" r:id="rId4"/>
    <p:sldId id="283" r:id="rId5"/>
    <p:sldId id="275" r:id="rId6"/>
    <p:sldId id="274" r:id="rId7"/>
    <p:sldId id="276" r:id="rId8"/>
    <p:sldId id="277" r:id="rId9"/>
    <p:sldId id="282" r:id="rId10"/>
    <p:sldId id="279" r:id="rId11"/>
    <p:sldId id="280" r:id="rId12"/>
    <p:sldId id="285" r:id="rId13"/>
    <p:sldId id="284" r:id="rId14"/>
    <p:sldId id="287" r:id="rId15"/>
    <p:sldId id="288" r:id="rId16"/>
  </p:sldIdLst>
  <p:sldSz cx="12192000" cy="6858000"/>
  <p:notesSz cx="7019925" cy="9305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96" d="100"/>
          <a:sy n="96" d="100"/>
        </p:scale>
        <p:origin x="86" y="1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g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1" t="9576" r="16277" b="22914"/>
          <a:stretch/>
        </p:blipFill>
        <p:spPr>
          <a:xfrm>
            <a:off x="9807581" y="4896739"/>
            <a:ext cx="2831759" cy="216182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18724487">
            <a:off x="8453064" y="5265366"/>
            <a:ext cx="4599706" cy="106601"/>
          </a:xfrm>
          <a:custGeom>
            <a:avLst/>
            <a:gdLst>
              <a:gd name="connsiteX0" fmla="*/ 0 w 4540003"/>
              <a:gd name="connsiteY0" fmla="*/ 0 h 106601"/>
              <a:gd name="connsiteX1" fmla="*/ 4540003 w 4540003"/>
              <a:gd name="connsiteY1" fmla="*/ 0 h 106601"/>
              <a:gd name="connsiteX2" fmla="*/ 4540003 w 4540003"/>
              <a:gd name="connsiteY2" fmla="*/ 106601 h 106601"/>
              <a:gd name="connsiteX3" fmla="*/ 0 w 4540003"/>
              <a:gd name="connsiteY3" fmla="*/ 106601 h 106601"/>
              <a:gd name="connsiteX4" fmla="*/ 0 w 4540003"/>
              <a:gd name="connsiteY4" fmla="*/ 0 h 106601"/>
              <a:gd name="connsiteX0" fmla="*/ 0 w 4599706"/>
              <a:gd name="connsiteY0" fmla="*/ 0 h 106601"/>
              <a:gd name="connsiteX1" fmla="*/ 4540003 w 4599706"/>
              <a:gd name="connsiteY1" fmla="*/ 0 h 106601"/>
              <a:gd name="connsiteX2" fmla="*/ 4599706 w 4599706"/>
              <a:gd name="connsiteY2" fmla="*/ 90033 h 106601"/>
              <a:gd name="connsiteX3" fmla="*/ 0 w 4599706"/>
              <a:gd name="connsiteY3" fmla="*/ 106601 h 106601"/>
              <a:gd name="connsiteX4" fmla="*/ 0 w 4599706"/>
              <a:gd name="connsiteY4" fmla="*/ 0 h 106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99706" h="106601">
                <a:moveTo>
                  <a:pt x="0" y="0"/>
                </a:moveTo>
                <a:lnTo>
                  <a:pt x="4540003" y="0"/>
                </a:lnTo>
                <a:lnTo>
                  <a:pt x="4599706" y="90033"/>
                </a:lnTo>
                <a:lnTo>
                  <a:pt x="0" y="10660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5340825"/>
            <a:ext cx="10672764" cy="1517174"/>
          </a:xfrm>
          <a:custGeom>
            <a:avLst/>
            <a:gdLst>
              <a:gd name="connsiteX0" fmla="*/ 0 w 12192000"/>
              <a:gd name="connsiteY0" fmla="*/ 0 h 1517174"/>
              <a:gd name="connsiteX1" fmla="*/ 12192000 w 12192000"/>
              <a:gd name="connsiteY1" fmla="*/ 0 h 1517174"/>
              <a:gd name="connsiteX2" fmla="*/ 12192000 w 12192000"/>
              <a:gd name="connsiteY2" fmla="*/ 1517174 h 1517174"/>
              <a:gd name="connsiteX3" fmla="*/ 0 w 12192000"/>
              <a:gd name="connsiteY3" fmla="*/ 1517174 h 1517174"/>
              <a:gd name="connsiteX4" fmla="*/ 0 w 12192000"/>
              <a:gd name="connsiteY4" fmla="*/ 0 h 1517174"/>
              <a:gd name="connsiteX0" fmla="*/ 0 w 12192000"/>
              <a:gd name="connsiteY0" fmla="*/ 0 h 1517174"/>
              <a:gd name="connsiteX1" fmla="*/ 10906125 w 12192000"/>
              <a:gd name="connsiteY1" fmla="*/ 0 h 1517174"/>
              <a:gd name="connsiteX2" fmla="*/ 12192000 w 12192000"/>
              <a:gd name="connsiteY2" fmla="*/ 1517174 h 1517174"/>
              <a:gd name="connsiteX3" fmla="*/ 0 w 12192000"/>
              <a:gd name="connsiteY3" fmla="*/ 1517174 h 1517174"/>
              <a:gd name="connsiteX4" fmla="*/ 0 w 12192000"/>
              <a:gd name="connsiteY4" fmla="*/ 0 h 1517174"/>
              <a:gd name="connsiteX0" fmla="*/ 0 w 10906125"/>
              <a:gd name="connsiteY0" fmla="*/ 0 h 1517174"/>
              <a:gd name="connsiteX1" fmla="*/ 10906125 w 10906125"/>
              <a:gd name="connsiteY1" fmla="*/ 0 h 1517174"/>
              <a:gd name="connsiteX2" fmla="*/ 9563100 w 10906125"/>
              <a:gd name="connsiteY2" fmla="*/ 1517174 h 1517174"/>
              <a:gd name="connsiteX3" fmla="*/ 0 w 10906125"/>
              <a:gd name="connsiteY3" fmla="*/ 1517174 h 1517174"/>
              <a:gd name="connsiteX4" fmla="*/ 0 w 10906125"/>
              <a:gd name="connsiteY4" fmla="*/ 0 h 1517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06125" h="1517174">
                <a:moveTo>
                  <a:pt x="0" y="0"/>
                </a:moveTo>
                <a:lnTo>
                  <a:pt x="10906125" y="0"/>
                </a:lnTo>
                <a:lnTo>
                  <a:pt x="9563100" y="1517174"/>
                </a:lnTo>
                <a:lnTo>
                  <a:pt x="0" y="1517174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89458" y="5635277"/>
            <a:ext cx="9389547" cy="541867"/>
          </a:xfrm>
        </p:spPr>
        <p:txBody>
          <a:bodyPr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idx="1"/>
          </p:nvPr>
        </p:nvSpPr>
        <p:spPr>
          <a:xfrm>
            <a:off x="389459" y="6194076"/>
            <a:ext cx="8968854" cy="462846"/>
          </a:xfrm>
        </p:spPr>
        <p:txBody>
          <a:bodyPr anchor="b"/>
          <a:lstStyle>
            <a:lvl1pPr marL="0" indent="0">
              <a:buNone/>
              <a:defRPr sz="2400" b="1" i="1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-22574" y="-32945"/>
            <a:ext cx="12243879" cy="5374001"/>
          </a:xfrm>
          <a:custGeom>
            <a:avLst/>
            <a:gdLst>
              <a:gd name="connsiteX0" fmla="*/ 0 w 8658584"/>
              <a:gd name="connsiteY0" fmla="*/ 0 h 6694311"/>
              <a:gd name="connsiteX1" fmla="*/ 7542843 w 8658584"/>
              <a:gd name="connsiteY1" fmla="*/ 0 h 6694311"/>
              <a:gd name="connsiteX2" fmla="*/ 8658584 w 8658584"/>
              <a:gd name="connsiteY2" fmla="*/ 1115741 h 6694311"/>
              <a:gd name="connsiteX3" fmla="*/ 8658584 w 8658584"/>
              <a:gd name="connsiteY3" fmla="*/ 6694311 h 6694311"/>
              <a:gd name="connsiteX4" fmla="*/ 0 w 8658584"/>
              <a:gd name="connsiteY4" fmla="*/ 6694311 h 6694311"/>
              <a:gd name="connsiteX5" fmla="*/ 0 w 8658584"/>
              <a:gd name="connsiteY5" fmla="*/ 0 h 6694311"/>
              <a:gd name="connsiteX0" fmla="*/ 0 w 8658584"/>
              <a:gd name="connsiteY0" fmla="*/ 0 h 6694311"/>
              <a:gd name="connsiteX1" fmla="*/ 6143021 w 8658584"/>
              <a:gd name="connsiteY1" fmla="*/ 0 h 6694311"/>
              <a:gd name="connsiteX2" fmla="*/ 8658584 w 8658584"/>
              <a:gd name="connsiteY2" fmla="*/ 1115741 h 6694311"/>
              <a:gd name="connsiteX3" fmla="*/ 8658584 w 8658584"/>
              <a:gd name="connsiteY3" fmla="*/ 6694311 h 6694311"/>
              <a:gd name="connsiteX4" fmla="*/ 0 w 8658584"/>
              <a:gd name="connsiteY4" fmla="*/ 6694311 h 6694311"/>
              <a:gd name="connsiteX5" fmla="*/ 0 w 8658584"/>
              <a:gd name="connsiteY5" fmla="*/ 0 h 6694311"/>
              <a:gd name="connsiteX0" fmla="*/ 0 w 8658584"/>
              <a:gd name="connsiteY0" fmla="*/ 0 h 6694311"/>
              <a:gd name="connsiteX1" fmla="*/ 6143021 w 8658584"/>
              <a:gd name="connsiteY1" fmla="*/ 0 h 6694311"/>
              <a:gd name="connsiteX2" fmla="*/ 8658584 w 8658584"/>
              <a:gd name="connsiteY2" fmla="*/ 2560719 h 6694311"/>
              <a:gd name="connsiteX3" fmla="*/ 8658584 w 8658584"/>
              <a:gd name="connsiteY3" fmla="*/ 6694311 h 6694311"/>
              <a:gd name="connsiteX4" fmla="*/ 0 w 8658584"/>
              <a:gd name="connsiteY4" fmla="*/ 6694311 h 6694311"/>
              <a:gd name="connsiteX5" fmla="*/ 0 w 8658584"/>
              <a:gd name="connsiteY5" fmla="*/ 0 h 6694311"/>
              <a:gd name="connsiteX0" fmla="*/ 0 w 8658584"/>
              <a:gd name="connsiteY0" fmla="*/ 0 h 6694311"/>
              <a:gd name="connsiteX1" fmla="*/ 5691465 w 8658584"/>
              <a:gd name="connsiteY1" fmla="*/ 0 h 6694311"/>
              <a:gd name="connsiteX2" fmla="*/ 8658584 w 8658584"/>
              <a:gd name="connsiteY2" fmla="*/ 2560719 h 6694311"/>
              <a:gd name="connsiteX3" fmla="*/ 8658584 w 8658584"/>
              <a:gd name="connsiteY3" fmla="*/ 6694311 h 6694311"/>
              <a:gd name="connsiteX4" fmla="*/ 0 w 8658584"/>
              <a:gd name="connsiteY4" fmla="*/ 6694311 h 6694311"/>
              <a:gd name="connsiteX5" fmla="*/ 0 w 8658584"/>
              <a:gd name="connsiteY5" fmla="*/ 0 h 6694311"/>
              <a:gd name="connsiteX0" fmla="*/ 0 w 8658584"/>
              <a:gd name="connsiteY0" fmla="*/ 0 h 6694311"/>
              <a:gd name="connsiteX1" fmla="*/ 5691465 w 8658584"/>
              <a:gd name="connsiteY1" fmla="*/ 0 h 6694311"/>
              <a:gd name="connsiteX2" fmla="*/ 8658584 w 8658584"/>
              <a:gd name="connsiteY2" fmla="*/ 3080008 h 6694311"/>
              <a:gd name="connsiteX3" fmla="*/ 8658584 w 8658584"/>
              <a:gd name="connsiteY3" fmla="*/ 6694311 h 6694311"/>
              <a:gd name="connsiteX4" fmla="*/ 0 w 8658584"/>
              <a:gd name="connsiteY4" fmla="*/ 6694311 h 6694311"/>
              <a:gd name="connsiteX5" fmla="*/ 0 w 8658584"/>
              <a:gd name="connsiteY5" fmla="*/ 0 h 6694311"/>
              <a:gd name="connsiteX0" fmla="*/ 0 w 8658584"/>
              <a:gd name="connsiteY0" fmla="*/ 0 h 6694311"/>
              <a:gd name="connsiteX1" fmla="*/ 5691465 w 8658584"/>
              <a:gd name="connsiteY1" fmla="*/ 0 h 6694311"/>
              <a:gd name="connsiteX2" fmla="*/ 8636006 w 8658584"/>
              <a:gd name="connsiteY2" fmla="*/ 2763920 h 6694311"/>
              <a:gd name="connsiteX3" fmla="*/ 8658584 w 8658584"/>
              <a:gd name="connsiteY3" fmla="*/ 6694311 h 6694311"/>
              <a:gd name="connsiteX4" fmla="*/ 0 w 8658584"/>
              <a:gd name="connsiteY4" fmla="*/ 6694311 h 6694311"/>
              <a:gd name="connsiteX5" fmla="*/ 0 w 8658584"/>
              <a:gd name="connsiteY5" fmla="*/ 0 h 6694311"/>
              <a:gd name="connsiteX0" fmla="*/ 0 w 8658584"/>
              <a:gd name="connsiteY0" fmla="*/ 22578 h 6716889"/>
              <a:gd name="connsiteX1" fmla="*/ 5510843 w 8658584"/>
              <a:gd name="connsiteY1" fmla="*/ 0 h 6716889"/>
              <a:gd name="connsiteX2" fmla="*/ 8636006 w 8658584"/>
              <a:gd name="connsiteY2" fmla="*/ 2786498 h 6716889"/>
              <a:gd name="connsiteX3" fmla="*/ 8658584 w 8658584"/>
              <a:gd name="connsiteY3" fmla="*/ 6716889 h 6716889"/>
              <a:gd name="connsiteX4" fmla="*/ 0 w 8658584"/>
              <a:gd name="connsiteY4" fmla="*/ 6716889 h 6716889"/>
              <a:gd name="connsiteX5" fmla="*/ 0 w 8658584"/>
              <a:gd name="connsiteY5" fmla="*/ 22578 h 6716889"/>
              <a:gd name="connsiteX0" fmla="*/ 0 w 8658584"/>
              <a:gd name="connsiteY0" fmla="*/ 22578 h 6716889"/>
              <a:gd name="connsiteX1" fmla="*/ 5510843 w 8658584"/>
              <a:gd name="connsiteY1" fmla="*/ 0 h 6716889"/>
              <a:gd name="connsiteX2" fmla="*/ 8636006 w 8658584"/>
              <a:gd name="connsiteY2" fmla="*/ 2876809 h 6716889"/>
              <a:gd name="connsiteX3" fmla="*/ 8658584 w 8658584"/>
              <a:gd name="connsiteY3" fmla="*/ 6716889 h 6716889"/>
              <a:gd name="connsiteX4" fmla="*/ 0 w 8658584"/>
              <a:gd name="connsiteY4" fmla="*/ 6716889 h 6716889"/>
              <a:gd name="connsiteX5" fmla="*/ 0 w 8658584"/>
              <a:gd name="connsiteY5" fmla="*/ 22578 h 6716889"/>
              <a:gd name="connsiteX0" fmla="*/ 0 w 8658584"/>
              <a:gd name="connsiteY0" fmla="*/ 1 h 6694312"/>
              <a:gd name="connsiteX1" fmla="*/ 6280495 w 8658584"/>
              <a:gd name="connsiteY1" fmla="*/ 6819 h 6694312"/>
              <a:gd name="connsiteX2" fmla="*/ 8636006 w 8658584"/>
              <a:gd name="connsiteY2" fmla="*/ 2854232 h 6694312"/>
              <a:gd name="connsiteX3" fmla="*/ 8658584 w 8658584"/>
              <a:gd name="connsiteY3" fmla="*/ 6694312 h 6694312"/>
              <a:gd name="connsiteX4" fmla="*/ 0 w 8658584"/>
              <a:gd name="connsiteY4" fmla="*/ 6694312 h 6694312"/>
              <a:gd name="connsiteX5" fmla="*/ 0 w 8658584"/>
              <a:gd name="connsiteY5" fmla="*/ 1 h 6694312"/>
              <a:gd name="connsiteX0" fmla="*/ 0 w 8684109"/>
              <a:gd name="connsiteY0" fmla="*/ 0 h 6694311"/>
              <a:gd name="connsiteX1" fmla="*/ 6280495 w 8684109"/>
              <a:gd name="connsiteY1" fmla="*/ 6818 h 6694311"/>
              <a:gd name="connsiteX2" fmla="*/ 8684109 w 8684109"/>
              <a:gd name="connsiteY2" fmla="*/ 3265770 h 6694311"/>
              <a:gd name="connsiteX3" fmla="*/ 8658584 w 8684109"/>
              <a:gd name="connsiteY3" fmla="*/ 6694311 h 6694311"/>
              <a:gd name="connsiteX4" fmla="*/ 0 w 8684109"/>
              <a:gd name="connsiteY4" fmla="*/ 6694311 h 6694311"/>
              <a:gd name="connsiteX5" fmla="*/ 0 w 8684109"/>
              <a:gd name="connsiteY5" fmla="*/ 0 h 6694311"/>
              <a:gd name="connsiteX0" fmla="*/ 0 w 8684109"/>
              <a:gd name="connsiteY0" fmla="*/ 0 h 6694311"/>
              <a:gd name="connsiteX1" fmla="*/ 6280495 w 8684109"/>
              <a:gd name="connsiteY1" fmla="*/ 6818 h 6694311"/>
              <a:gd name="connsiteX2" fmla="*/ 8684109 w 8684109"/>
              <a:gd name="connsiteY2" fmla="*/ 3265771 h 6694311"/>
              <a:gd name="connsiteX3" fmla="*/ 8658584 w 8684109"/>
              <a:gd name="connsiteY3" fmla="*/ 6694311 h 6694311"/>
              <a:gd name="connsiteX4" fmla="*/ 0 w 8684109"/>
              <a:gd name="connsiteY4" fmla="*/ 6694311 h 6694311"/>
              <a:gd name="connsiteX5" fmla="*/ 0 w 8684109"/>
              <a:gd name="connsiteY5" fmla="*/ 0 h 6694311"/>
              <a:gd name="connsiteX0" fmla="*/ 0 w 8684109"/>
              <a:gd name="connsiteY0" fmla="*/ 0 h 6694311"/>
              <a:gd name="connsiteX1" fmla="*/ 6280495 w 8684109"/>
              <a:gd name="connsiteY1" fmla="*/ 6818 h 6694311"/>
              <a:gd name="connsiteX2" fmla="*/ 8684109 w 8684109"/>
              <a:gd name="connsiteY2" fmla="*/ 3265771 h 6694311"/>
              <a:gd name="connsiteX3" fmla="*/ 8658584 w 8684109"/>
              <a:gd name="connsiteY3" fmla="*/ 6694311 h 6694311"/>
              <a:gd name="connsiteX4" fmla="*/ 0 w 8684109"/>
              <a:gd name="connsiteY4" fmla="*/ 6694311 h 6694311"/>
              <a:gd name="connsiteX5" fmla="*/ 0 w 8684109"/>
              <a:gd name="connsiteY5" fmla="*/ 0 h 6694311"/>
              <a:gd name="connsiteX0" fmla="*/ 0 w 8684109"/>
              <a:gd name="connsiteY0" fmla="*/ 0 h 6694311"/>
              <a:gd name="connsiteX1" fmla="*/ 6280495 w 8684109"/>
              <a:gd name="connsiteY1" fmla="*/ 6818 h 6694311"/>
              <a:gd name="connsiteX2" fmla="*/ 8684109 w 8684109"/>
              <a:gd name="connsiteY2" fmla="*/ 3265771 h 6694311"/>
              <a:gd name="connsiteX3" fmla="*/ 8674619 w 8684109"/>
              <a:gd name="connsiteY3" fmla="*/ 6694311 h 6694311"/>
              <a:gd name="connsiteX4" fmla="*/ 0 w 8684109"/>
              <a:gd name="connsiteY4" fmla="*/ 6694311 h 6694311"/>
              <a:gd name="connsiteX5" fmla="*/ 0 w 8684109"/>
              <a:gd name="connsiteY5" fmla="*/ 0 h 6694311"/>
              <a:gd name="connsiteX0" fmla="*/ 0 w 8684109"/>
              <a:gd name="connsiteY0" fmla="*/ 0 h 6840557"/>
              <a:gd name="connsiteX1" fmla="*/ 6280495 w 8684109"/>
              <a:gd name="connsiteY1" fmla="*/ 6818 h 6840557"/>
              <a:gd name="connsiteX2" fmla="*/ 8684109 w 8684109"/>
              <a:gd name="connsiteY2" fmla="*/ 3265771 h 6840557"/>
              <a:gd name="connsiteX3" fmla="*/ 8674619 w 8684109"/>
              <a:gd name="connsiteY3" fmla="*/ 6840557 h 6840557"/>
              <a:gd name="connsiteX4" fmla="*/ 0 w 8684109"/>
              <a:gd name="connsiteY4" fmla="*/ 6694311 h 6840557"/>
              <a:gd name="connsiteX5" fmla="*/ 0 w 8684109"/>
              <a:gd name="connsiteY5" fmla="*/ 0 h 6840557"/>
              <a:gd name="connsiteX0" fmla="*/ 0 w 8684109"/>
              <a:gd name="connsiteY0" fmla="*/ 0 h 6840558"/>
              <a:gd name="connsiteX1" fmla="*/ 6280495 w 8684109"/>
              <a:gd name="connsiteY1" fmla="*/ 6818 h 6840558"/>
              <a:gd name="connsiteX2" fmla="*/ 8684109 w 8684109"/>
              <a:gd name="connsiteY2" fmla="*/ 3265771 h 6840558"/>
              <a:gd name="connsiteX3" fmla="*/ 8674619 w 8684109"/>
              <a:gd name="connsiteY3" fmla="*/ 6840557 h 6840558"/>
              <a:gd name="connsiteX4" fmla="*/ 20294 w 8684109"/>
              <a:gd name="connsiteY4" fmla="*/ 6840558 h 6840558"/>
              <a:gd name="connsiteX5" fmla="*/ 0 w 8684109"/>
              <a:gd name="connsiteY5" fmla="*/ 0 h 6840558"/>
              <a:gd name="connsiteX0" fmla="*/ 0 w 8695428"/>
              <a:gd name="connsiteY0" fmla="*/ 29743 h 6870301"/>
              <a:gd name="connsiteX1" fmla="*/ 8695428 w 8695428"/>
              <a:gd name="connsiteY1" fmla="*/ 0 h 6870301"/>
              <a:gd name="connsiteX2" fmla="*/ 8684109 w 8695428"/>
              <a:gd name="connsiteY2" fmla="*/ 3295514 h 6870301"/>
              <a:gd name="connsiteX3" fmla="*/ 8674619 w 8695428"/>
              <a:gd name="connsiteY3" fmla="*/ 6870300 h 6870301"/>
              <a:gd name="connsiteX4" fmla="*/ 20294 w 8695428"/>
              <a:gd name="connsiteY4" fmla="*/ 6870301 h 6870301"/>
              <a:gd name="connsiteX5" fmla="*/ 0 w 8695428"/>
              <a:gd name="connsiteY5" fmla="*/ 29743 h 6870301"/>
              <a:gd name="connsiteX0" fmla="*/ 0 w 8695428"/>
              <a:gd name="connsiteY0" fmla="*/ 29743 h 6870301"/>
              <a:gd name="connsiteX1" fmla="*/ 8695428 w 8695428"/>
              <a:gd name="connsiteY1" fmla="*/ 0 h 6870301"/>
              <a:gd name="connsiteX2" fmla="*/ 8684109 w 8695428"/>
              <a:gd name="connsiteY2" fmla="*/ 3295514 h 6870301"/>
              <a:gd name="connsiteX3" fmla="*/ 7944051 w 8695428"/>
              <a:gd name="connsiteY3" fmla="*/ 6870300 h 6870301"/>
              <a:gd name="connsiteX4" fmla="*/ 20294 w 8695428"/>
              <a:gd name="connsiteY4" fmla="*/ 6870301 h 6870301"/>
              <a:gd name="connsiteX5" fmla="*/ 0 w 8695428"/>
              <a:gd name="connsiteY5" fmla="*/ 29743 h 6870301"/>
              <a:gd name="connsiteX0" fmla="*/ 0 w 8695428"/>
              <a:gd name="connsiteY0" fmla="*/ 29743 h 6870301"/>
              <a:gd name="connsiteX1" fmla="*/ 8695428 w 8695428"/>
              <a:gd name="connsiteY1" fmla="*/ 0 h 6870301"/>
              <a:gd name="connsiteX2" fmla="*/ 8684109 w 8695428"/>
              <a:gd name="connsiteY2" fmla="*/ 3295514 h 6870301"/>
              <a:gd name="connsiteX3" fmla="*/ 7781702 w 8695428"/>
              <a:gd name="connsiteY3" fmla="*/ 6870300 h 6870301"/>
              <a:gd name="connsiteX4" fmla="*/ 20294 w 8695428"/>
              <a:gd name="connsiteY4" fmla="*/ 6870301 h 6870301"/>
              <a:gd name="connsiteX5" fmla="*/ 0 w 8695428"/>
              <a:gd name="connsiteY5" fmla="*/ 29743 h 6870301"/>
              <a:gd name="connsiteX0" fmla="*/ 0 w 8695428"/>
              <a:gd name="connsiteY0" fmla="*/ 29743 h 6870301"/>
              <a:gd name="connsiteX1" fmla="*/ 8695428 w 8695428"/>
              <a:gd name="connsiteY1" fmla="*/ 0 h 6870301"/>
              <a:gd name="connsiteX2" fmla="*/ 8684109 w 8695428"/>
              <a:gd name="connsiteY2" fmla="*/ 3295514 h 6870301"/>
              <a:gd name="connsiteX3" fmla="*/ 7781702 w 8695428"/>
              <a:gd name="connsiteY3" fmla="*/ 6870300 h 6870301"/>
              <a:gd name="connsiteX4" fmla="*/ 20294 w 8695428"/>
              <a:gd name="connsiteY4" fmla="*/ 6870301 h 6870301"/>
              <a:gd name="connsiteX5" fmla="*/ 0 w 8695428"/>
              <a:gd name="connsiteY5" fmla="*/ 29743 h 6870301"/>
              <a:gd name="connsiteX0" fmla="*/ 0 w 8695428"/>
              <a:gd name="connsiteY0" fmla="*/ 29743 h 6870301"/>
              <a:gd name="connsiteX1" fmla="*/ 8695428 w 8695428"/>
              <a:gd name="connsiteY1" fmla="*/ 0 h 6870301"/>
              <a:gd name="connsiteX2" fmla="*/ 8694255 w 8695428"/>
              <a:gd name="connsiteY2" fmla="*/ 5525771 h 6870301"/>
              <a:gd name="connsiteX3" fmla="*/ 7781702 w 8695428"/>
              <a:gd name="connsiteY3" fmla="*/ 6870300 h 6870301"/>
              <a:gd name="connsiteX4" fmla="*/ 20294 w 8695428"/>
              <a:gd name="connsiteY4" fmla="*/ 6870301 h 6870301"/>
              <a:gd name="connsiteX5" fmla="*/ 0 w 8695428"/>
              <a:gd name="connsiteY5" fmla="*/ 29743 h 6870301"/>
              <a:gd name="connsiteX0" fmla="*/ 0 w 8695428"/>
              <a:gd name="connsiteY0" fmla="*/ 29743 h 6870301"/>
              <a:gd name="connsiteX1" fmla="*/ 8695428 w 8695428"/>
              <a:gd name="connsiteY1" fmla="*/ 0 h 6870301"/>
              <a:gd name="connsiteX2" fmla="*/ 8694255 w 8695428"/>
              <a:gd name="connsiteY2" fmla="*/ 5525771 h 6870301"/>
              <a:gd name="connsiteX3" fmla="*/ 7781702 w 8695428"/>
              <a:gd name="connsiteY3" fmla="*/ 6870300 h 6870301"/>
              <a:gd name="connsiteX4" fmla="*/ 20294 w 8695428"/>
              <a:gd name="connsiteY4" fmla="*/ 6870301 h 6870301"/>
              <a:gd name="connsiteX5" fmla="*/ 0 w 8695428"/>
              <a:gd name="connsiteY5" fmla="*/ 29743 h 6870301"/>
              <a:gd name="connsiteX0" fmla="*/ 0 w 8695428"/>
              <a:gd name="connsiteY0" fmla="*/ 29743 h 6870301"/>
              <a:gd name="connsiteX1" fmla="*/ 8695428 w 8695428"/>
              <a:gd name="connsiteY1" fmla="*/ 0 h 6870301"/>
              <a:gd name="connsiteX2" fmla="*/ 8694255 w 8695428"/>
              <a:gd name="connsiteY2" fmla="*/ 5525771 h 6870301"/>
              <a:gd name="connsiteX3" fmla="*/ 7720822 w 8695428"/>
              <a:gd name="connsiteY3" fmla="*/ 6870300 h 6870301"/>
              <a:gd name="connsiteX4" fmla="*/ 20294 w 8695428"/>
              <a:gd name="connsiteY4" fmla="*/ 6870301 h 6870301"/>
              <a:gd name="connsiteX5" fmla="*/ 0 w 8695428"/>
              <a:gd name="connsiteY5" fmla="*/ 29743 h 6870301"/>
              <a:gd name="connsiteX0" fmla="*/ 0 w 8695428"/>
              <a:gd name="connsiteY0" fmla="*/ 29743 h 6870301"/>
              <a:gd name="connsiteX1" fmla="*/ 8695428 w 8695428"/>
              <a:gd name="connsiteY1" fmla="*/ 0 h 6870301"/>
              <a:gd name="connsiteX2" fmla="*/ 8694255 w 8695428"/>
              <a:gd name="connsiteY2" fmla="*/ 5525771 h 6870301"/>
              <a:gd name="connsiteX3" fmla="*/ 7720822 w 8695428"/>
              <a:gd name="connsiteY3" fmla="*/ 6870300 h 6870301"/>
              <a:gd name="connsiteX4" fmla="*/ 20294 w 8695428"/>
              <a:gd name="connsiteY4" fmla="*/ 6870301 h 6870301"/>
              <a:gd name="connsiteX5" fmla="*/ 0 w 8695428"/>
              <a:gd name="connsiteY5" fmla="*/ 29743 h 6870301"/>
              <a:gd name="connsiteX0" fmla="*/ 0 w 8695428"/>
              <a:gd name="connsiteY0" fmla="*/ 29743 h 6870301"/>
              <a:gd name="connsiteX1" fmla="*/ 8695428 w 8695428"/>
              <a:gd name="connsiteY1" fmla="*/ 0 h 6870301"/>
              <a:gd name="connsiteX2" fmla="*/ 8694255 w 8695428"/>
              <a:gd name="connsiteY2" fmla="*/ 5525771 h 6870301"/>
              <a:gd name="connsiteX3" fmla="*/ 7558473 w 8695428"/>
              <a:gd name="connsiteY3" fmla="*/ 6870300 h 6870301"/>
              <a:gd name="connsiteX4" fmla="*/ 20294 w 8695428"/>
              <a:gd name="connsiteY4" fmla="*/ 6870301 h 6870301"/>
              <a:gd name="connsiteX5" fmla="*/ 0 w 8695428"/>
              <a:gd name="connsiteY5" fmla="*/ 29743 h 6870301"/>
              <a:gd name="connsiteX0" fmla="*/ 0 w 8695428"/>
              <a:gd name="connsiteY0" fmla="*/ 29743 h 6870301"/>
              <a:gd name="connsiteX1" fmla="*/ 8695428 w 8695428"/>
              <a:gd name="connsiteY1" fmla="*/ 0 h 6870301"/>
              <a:gd name="connsiteX2" fmla="*/ 8694255 w 8695428"/>
              <a:gd name="connsiteY2" fmla="*/ 5013909 h 6870301"/>
              <a:gd name="connsiteX3" fmla="*/ 7558473 w 8695428"/>
              <a:gd name="connsiteY3" fmla="*/ 6870300 h 6870301"/>
              <a:gd name="connsiteX4" fmla="*/ 20294 w 8695428"/>
              <a:gd name="connsiteY4" fmla="*/ 6870301 h 6870301"/>
              <a:gd name="connsiteX5" fmla="*/ 0 w 8695428"/>
              <a:gd name="connsiteY5" fmla="*/ 29743 h 6870301"/>
              <a:gd name="connsiteX0" fmla="*/ 0 w 8695428"/>
              <a:gd name="connsiteY0" fmla="*/ 29743 h 6870301"/>
              <a:gd name="connsiteX1" fmla="*/ 8695428 w 8695428"/>
              <a:gd name="connsiteY1" fmla="*/ 0 h 6870301"/>
              <a:gd name="connsiteX2" fmla="*/ 8694255 w 8695428"/>
              <a:gd name="connsiteY2" fmla="*/ 5013909 h 6870301"/>
              <a:gd name="connsiteX3" fmla="*/ 7558473 w 8695428"/>
              <a:gd name="connsiteY3" fmla="*/ 6870300 h 6870301"/>
              <a:gd name="connsiteX4" fmla="*/ 20294 w 8695428"/>
              <a:gd name="connsiteY4" fmla="*/ 6870301 h 6870301"/>
              <a:gd name="connsiteX5" fmla="*/ 0 w 8695428"/>
              <a:gd name="connsiteY5" fmla="*/ 29743 h 6870301"/>
              <a:gd name="connsiteX0" fmla="*/ 0 w 8695428"/>
              <a:gd name="connsiteY0" fmla="*/ 29743 h 6870301"/>
              <a:gd name="connsiteX1" fmla="*/ 8695428 w 8695428"/>
              <a:gd name="connsiteY1" fmla="*/ 0 h 6870301"/>
              <a:gd name="connsiteX2" fmla="*/ 8694255 w 8695428"/>
              <a:gd name="connsiteY2" fmla="*/ 5013909 h 6870301"/>
              <a:gd name="connsiteX3" fmla="*/ 7558473 w 8695428"/>
              <a:gd name="connsiteY3" fmla="*/ 6870300 h 6870301"/>
              <a:gd name="connsiteX4" fmla="*/ 20294 w 8695428"/>
              <a:gd name="connsiteY4" fmla="*/ 6870301 h 6870301"/>
              <a:gd name="connsiteX5" fmla="*/ 0 w 8695428"/>
              <a:gd name="connsiteY5" fmla="*/ 29743 h 6870301"/>
              <a:gd name="connsiteX0" fmla="*/ 0 w 8695428"/>
              <a:gd name="connsiteY0" fmla="*/ 29743 h 6870301"/>
              <a:gd name="connsiteX1" fmla="*/ 8695428 w 8695428"/>
              <a:gd name="connsiteY1" fmla="*/ 0 h 6870301"/>
              <a:gd name="connsiteX2" fmla="*/ 8694255 w 8695428"/>
              <a:gd name="connsiteY2" fmla="*/ 5013909 h 6870301"/>
              <a:gd name="connsiteX3" fmla="*/ 7588677 w 8695428"/>
              <a:gd name="connsiteY3" fmla="*/ 6870300 h 6870301"/>
              <a:gd name="connsiteX4" fmla="*/ 20294 w 8695428"/>
              <a:gd name="connsiteY4" fmla="*/ 6870301 h 6870301"/>
              <a:gd name="connsiteX5" fmla="*/ 0 w 8695428"/>
              <a:gd name="connsiteY5" fmla="*/ 29743 h 6870301"/>
              <a:gd name="connsiteX0" fmla="*/ 0 w 8695428"/>
              <a:gd name="connsiteY0" fmla="*/ 29743 h 6870301"/>
              <a:gd name="connsiteX1" fmla="*/ 8695428 w 8695428"/>
              <a:gd name="connsiteY1" fmla="*/ 0 h 6870301"/>
              <a:gd name="connsiteX2" fmla="*/ 8694255 w 8695428"/>
              <a:gd name="connsiteY2" fmla="*/ 4741823 h 6870301"/>
              <a:gd name="connsiteX3" fmla="*/ 7588677 w 8695428"/>
              <a:gd name="connsiteY3" fmla="*/ 6870300 h 6870301"/>
              <a:gd name="connsiteX4" fmla="*/ 20294 w 8695428"/>
              <a:gd name="connsiteY4" fmla="*/ 6870301 h 6870301"/>
              <a:gd name="connsiteX5" fmla="*/ 0 w 8695428"/>
              <a:gd name="connsiteY5" fmla="*/ 29743 h 6870301"/>
              <a:gd name="connsiteX0" fmla="*/ 0 w 8695428"/>
              <a:gd name="connsiteY0" fmla="*/ 29743 h 6870301"/>
              <a:gd name="connsiteX1" fmla="*/ 8695428 w 8695428"/>
              <a:gd name="connsiteY1" fmla="*/ 0 h 6870301"/>
              <a:gd name="connsiteX2" fmla="*/ 8694255 w 8695428"/>
              <a:gd name="connsiteY2" fmla="*/ 4741823 h 6870301"/>
              <a:gd name="connsiteX3" fmla="*/ 7588677 w 8695428"/>
              <a:gd name="connsiteY3" fmla="*/ 6870300 h 6870301"/>
              <a:gd name="connsiteX4" fmla="*/ 20294 w 8695428"/>
              <a:gd name="connsiteY4" fmla="*/ 6870301 h 6870301"/>
              <a:gd name="connsiteX5" fmla="*/ 0 w 8695428"/>
              <a:gd name="connsiteY5" fmla="*/ 29743 h 6870301"/>
              <a:gd name="connsiteX0" fmla="*/ 0 w 8695428"/>
              <a:gd name="connsiteY0" fmla="*/ 0 h 6876011"/>
              <a:gd name="connsiteX1" fmla="*/ 8695428 w 8695428"/>
              <a:gd name="connsiteY1" fmla="*/ 5710 h 6876011"/>
              <a:gd name="connsiteX2" fmla="*/ 8694255 w 8695428"/>
              <a:gd name="connsiteY2" fmla="*/ 4747533 h 6876011"/>
              <a:gd name="connsiteX3" fmla="*/ 7588677 w 8695428"/>
              <a:gd name="connsiteY3" fmla="*/ 6876010 h 6876011"/>
              <a:gd name="connsiteX4" fmla="*/ 20294 w 8695428"/>
              <a:gd name="connsiteY4" fmla="*/ 6876011 h 6876011"/>
              <a:gd name="connsiteX5" fmla="*/ 0 w 8695428"/>
              <a:gd name="connsiteY5" fmla="*/ 0 h 6876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95428" h="6876011">
                <a:moveTo>
                  <a:pt x="0" y="0"/>
                </a:moveTo>
                <a:lnTo>
                  <a:pt x="8695428" y="5710"/>
                </a:lnTo>
                <a:lnTo>
                  <a:pt x="8694255" y="4747533"/>
                </a:lnTo>
                <a:cubicBezTo>
                  <a:pt x="8630212" y="4756972"/>
                  <a:pt x="8048681" y="6053717"/>
                  <a:pt x="7588677" y="6876010"/>
                </a:cubicBezTo>
                <a:lnTo>
                  <a:pt x="20294" y="6876011"/>
                </a:lnTo>
                <a:cubicBezTo>
                  <a:pt x="13529" y="4595825"/>
                  <a:pt x="6765" y="2280186"/>
                  <a:pt x="0" y="0"/>
                </a:cubicBezTo>
                <a:close/>
              </a:path>
            </a:pathLst>
          </a:custGeom>
          <a:solidFill>
            <a:schemeClr val="tx1">
              <a:alpha val="48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429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721622" cy="775053"/>
          </a:xfrm>
        </p:spPr>
        <p:txBody>
          <a:bodyPr/>
          <a:lstStyle>
            <a:lvl1pPr algn="ctr">
              <a:defRPr>
                <a:solidFill>
                  <a:srgbClr val="00B0F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838200" y="1207908"/>
            <a:ext cx="5370689" cy="503484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6299201" y="1207909"/>
            <a:ext cx="5260622" cy="245003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1443034" y="6431138"/>
            <a:ext cx="2999146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Phillips 66 - 3/10/17 - ©The NEED Project  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557962"/>
            <a:ext cx="1428750" cy="1428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442180" y="6557961"/>
            <a:ext cx="7930442" cy="142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6299200" y="3753373"/>
            <a:ext cx="5260622" cy="248938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5536582"/>
            <a:ext cx="4668308" cy="533577"/>
          </a:xfrm>
          <a:solidFill>
            <a:schemeClr val="bg1"/>
          </a:solidFill>
        </p:spPr>
        <p:txBody>
          <a:bodyPr>
            <a:normAutofit/>
          </a:bodyPr>
          <a:lstStyle>
            <a:lvl1pPr algn="r">
              <a:defRPr sz="140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Add Subtitle or Photo Credit</a:t>
            </a:r>
          </a:p>
        </p:txBody>
      </p:sp>
    </p:spTree>
    <p:extLst>
      <p:ext uri="{BB962C8B-B14F-4D97-AF65-F5344CB8AC3E}">
        <p14:creationId xmlns:p14="http://schemas.microsoft.com/office/powerpoint/2010/main" val="3289360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5986206" y="5723548"/>
            <a:ext cx="6205794" cy="704963"/>
          </a:xfrm>
          <a:solidFill>
            <a:schemeClr val="bg1"/>
          </a:solidFill>
        </p:spPr>
        <p:txBody>
          <a:bodyPr anchor="ctr">
            <a:normAutofit/>
          </a:bodyPr>
          <a:lstStyle>
            <a:lvl1pPr>
              <a:defRPr sz="2400" b="1" i="1">
                <a:solidFill>
                  <a:srgbClr val="00B0F0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79051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29495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 flipV="1">
            <a:off x="0" y="0"/>
            <a:ext cx="221673" cy="68580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41000" cy="87665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838200" y="1368601"/>
            <a:ext cx="10541000" cy="4808362"/>
          </a:xfrm>
        </p:spPr>
        <p:txBody>
          <a:bodyPr/>
          <a:lstStyle>
            <a:lvl1pPr marL="457200" indent="-457200">
              <a:buClr>
                <a:srgbClr val="00B0F0"/>
              </a:buClr>
              <a:buFont typeface="Arial" panose="020B0604020202020204" pitchFamily="34" charset="0"/>
              <a:buChar char="•"/>
              <a:defRPr b="0">
                <a:solidFill>
                  <a:schemeClr val="tx1"/>
                </a:solidFill>
              </a:defRPr>
            </a:lvl1pPr>
            <a:lvl2pPr marL="6858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2pPr>
            <a:lvl3pPr marL="11430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3pPr>
            <a:lvl4pPr marL="16002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4pPr>
            <a:lvl5pPr marL="20574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1443034" y="6431138"/>
            <a:ext cx="2999146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Phillips 66 - 3/10/17 - ©The NEED Project  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557962"/>
            <a:ext cx="1428750" cy="1428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42180" y="6557961"/>
            <a:ext cx="7930442" cy="142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4"/>
          <p:cNvSpPr/>
          <p:nvPr/>
        </p:nvSpPr>
        <p:spPr>
          <a:xfrm rot="19717887">
            <a:off x="-69073" y="563933"/>
            <a:ext cx="460290" cy="498763"/>
          </a:xfrm>
          <a:custGeom>
            <a:avLst/>
            <a:gdLst>
              <a:gd name="connsiteX0" fmla="*/ 0 w 602243"/>
              <a:gd name="connsiteY0" fmla="*/ 498763 h 498763"/>
              <a:gd name="connsiteX1" fmla="*/ 301122 w 602243"/>
              <a:gd name="connsiteY1" fmla="*/ 0 h 498763"/>
              <a:gd name="connsiteX2" fmla="*/ 602243 w 602243"/>
              <a:gd name="connsiteY2" fmla="*/ 498763 h 498763"/>
              <a:gd name="connsiteX3" fmla="*/ 0 w 602243"/>
              <a:gd name="connsiteY3" fmla="*/ 498763 h 498763"/>
              <a:gd name="connsiteX0" fmla="*/ 0 w 493184"/>
              <a:gd name="connsiteY0" fmla="*/ 498763 h 498763"/>
              <a:gd name="connsiteX1" fmla="*/ 301122 w 493184"/>
              <a:gd name="connsiteY1" fmla="*/ 0 h 498763"/>
              <a:gd name="connsiteX2" fmla="*/ 493184 w 493184"/>
              <a:gd name="connsiteY2" fmla="*/ 464727 h 498763"/>
              <a:gd name="connsiteX3" fmla="*/ 0 w 493184"/>
              <a:gd name="connsiteY3" fmla="*/ 498763 h 498763"/>
              <a:gd name="connsiteX0" fmla="*/ 0 w 460290"/>
              <a:gd name="connsiteY0" fmla="*/ 498763 h 498763"/>
              <a:gd name="connsiteX1" fmla="*/ 301122 w 460290"/>
              <a:gd name="connsiteY1" fmla="*/ 0 h 498763"/>
              <a:gd name="connsiteX2" fmla="*/ 460290 w 460290"/>
              <a:gd name="connsiteY2" fmla="*/ 412221 h 498763"/>
              <a:gd name="connsiteX3" fmla="*/ 0 w 460290"/>
              <a:gd name="connsiteY3" fmla="*/ 498763 h 498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0290" h="498763">
                <a:moveTo>
                  <a:pt x="0" y="498763"/>
                </a:moveTo>
                <a:lnTo>
                  <a:pt x="301122" y="0"/>
                </a:lnTo>
                <a:lnTo>
                  <a:pt x="460290" y="412221"/>
                </a:lnTo>
                <a:lnTo>
                  <a:pt x="0" y="498763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9272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 flipV="1">
            <a:off x="0" y="0"/>
            <a:ext cx="221673" cy="68580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41000" cy="87665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838200" y="4267200"/>
            <a:ext cx="10541000" cy="1966207"/>
          </a:xfrm>
        </p:spPr>
        <p:txBody>
          <a:bodyPr/>
          <a:lstStyle>
            <a:lvl1pPr marL="0" indent="0">
              <a:buClr>
                <a:srgbClr val="00B0F0"/>
              </a:buClr>
              <a:buFont typeface="Arial" panose="020B0604020202020204" pitchFamily="34" charset="0"/>
              <a:buNone/>
              <a:defRPr b="1">
                <a:solidFill>
                  <a:srgbClr val="00B0F0"/>
                </a:solidFill>
              </a:defRPr>
            </a:lvl1pPr>
            <a:lvl2pPr marL="6858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2pPr>
            <a:lvl3pPr marL="11430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3pPr>
            <a:lvl4pPr marL="16002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4pPr>
            <a:lvl5pPr marL="20574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1443034" y="6431138"/>
            <a:ext cx="2999146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Phillips 66 - 3/10/17 - ©The NEED Project  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557962"/>
            <a:ext cx="1428750" cy="1428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42180" y="6557961"/>
            <a:ext cx="7930442" cy="142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838200" y="1368601"/>
            <a:ext cx="5190067" cy="2746728"/>
          </a:xfrm>
        </p:spPr>
        <p:txBody>
          <a:bodyPr/>
          <a:lstStyle>
            <a:lvl1pPr marL="0" indent="0">
              <a:buClr>
                <a:srgbClr val="00B0F0"/>
              </a:buClr>
              <a:buFont typeface="Arial" panose="020B0604020202020204" pitchFamily="34" charset="0"/>
              <a:buNone/>
              <a:defRPr b="1">
                <a:solidFill>
                  <a:srgbClr val="00B0F0"/>
                </a:solidFill>
              </a:defRPr>
            </a:lvl1pPr>
            <a:lvl2pPr marL="6858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2pPr>
            <a:lvl3pPr marL="11430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3pPr>
            <a:lvl4pPr marL="16002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4pPr>
            <a:lvl5pPr marL="20574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5"/>
          </p:nvPr>
        </p:nvSpPr>
        <p:spPr>
          <a:xfrm>
            <a:off x="6208889" y="1368601"/>
            <a:ext cx="5170311" cy="2746728"/>
          </a:xfrm>
        </p:spPr>
        <p:txBody>
          <a:bodyPr/>
          <a:lstStyle>
            <a:lvl1pPr marL="0" indent="0">
              <a:buClr>
                <a:srgbClr val="00B0F0"/>
              </a:buClr>
              <a:buFontTx/>
              <a:buNone/>
              <a:defRPr b="1">
                <a:solidFill>
                  <a:srgbClr val="00B0F0"/>
                </a:solidFill>
              </a:defRPr>
            </a:lvl1pPr>
            <a:lvl2pPr marL="6858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2pPr>
            <a:lvl3pPr marL="11430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3pPr>
            <a:lvl4pPr marL="16002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4pPr>
            <a:lvl5pPr marL="20574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Isosceles Triangle 4"/>
          <p:cNvSpPr/>
          <p:nvPr/>
        </p:nvSpPr>
        <p:spPr>
          <a:xfrm rot="19717887">
            <a:off x="-69073" y="577787"/>
            <a:ext cx="460290" cy="498763"/>
          </a:xfrm>
          <a:custGeom>
            <a:avLst/>
            <a:gdLst>
              <a:gd name="connsiteX0" fmla="*/ 0 w 602243"/>
              <a:gd name="connsiteY0" fmla="*/ 498763 h 498763"/>
              <a:gd name="connsiteX1" fmla="*/ 301122 w 602243"/>
              <a:gd name="connsiteY1" fmla="*/ 0 h 498763"/>
              <a:gd name="connsiteX2" fmla="*/ 602243 w 602243"/>
              <a:gd name="connsiteY2" fmla="*/ 498763 h 498763"/>
              <a:gd name="connsiteX3" fmla="*/ 0 w 602243"/>
              <a:gd name="connsiteY3" fmla="*/ 498763 h 498763"/>
              <a:gd name="connsiteX0" fmla="*/ 0 w 493184"/>
              <a:gd name="connsiteY0" fmla="*/ 498763 h 498763"/>
              <a:gd name="connsiteX1" fmla="*/ 301122 w 493184"/>
              <a:gd name="connsiteY1" fmla="*/ 0 h 498763"/>
              <a:gd name="connsiteX2" fmla="*/ 493184 w 493184"/>
              <a:gd name="connsiteY2" fmla="*/ 464727 h 498763"/>
              <a:gd name="connsiteX3" fmla="*/ 0 w 493184"/>
              <a:gd name="connsiteY3" fmla="*/ 498763 h 498763"/>
              <a:gd name="connsiteX0" fmla="*/ 0 w 460290"/>
              <a:gd name="connsiteY0" fmla="*/ 498763 h 498763"/>
              <a:gd name="connsiteX1" fmla="*/ 301122 w 460290"/>
              <a:gd name="connsiteY1" fmla="*/ 0 h 498763"/>
              <a:gd name="connsiteX2" fmla="*/ 460290 w 460290"/>
              <a:gd name="connsiteY2" fmla="*/ 412221 h 498763"/>
              <a:gd name="connsiteX3" fmla="*/ 0 w 460290"/>
              <a:gd name="connsiteY3" fmla="*/ 498763 h 498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0290" h="498763">
                <a:moveTo>
                  <a:pt x="0" y="498763"/>
                </a:moveTo>
                <a:lnTo>
                  <a:pt x="301122" y="0"/>
                </a:lnTo>
                <a:lnTo>
                  <a:pt x="460290" y="412221"/>
                </a:lnTo>
                <a:lnTo>
                  <a:pt x="0" y="498763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3747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7520" y="1521354"/>
            <a:ext cx="3917782" cy="41354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63066" y="873127"/>
            <a:ext cx="6290733" cy="876653"/>
          </a:xfrm>
        </p:spPr>
        <p:txBody>
          <a:bodyPr>
            <a:normAutofit/>
          </a:bodyPr>
          <a:lstStyle>
            <a:lvl1pPr algn="l">
              <a:defRPr sz="5400">
                <a:solidFill>
                  <a:srgbClr val="00B0F0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7" name="Picture 2" descr="G:\NEED\NEED Materials\2015 Conversion\Catalog2015_16\pinterest-icon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067" y="4936065"/>
            <a:ext cx="720725" cy="72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G:\NEED\NEED Materials\2014 Final Curriculum\Energy Rock Performances\Links\instagram-ico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067" y="4021665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G:\NEED\NEED Materials\2014 Final Curriculum\Energy Rock Performances\Links\twitter_ico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067" y="3031065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G:\NEED\NEED Materials\2014 Final Curriculum\Energy Rock Performances\Links\facebook-icon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867" y="1809719"/>
            <a:ext cx="884886" cy="1145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6028267" y="2043640"/>
            <a:ext cx="5689071" cy="812447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028266" y="3058052"/>
            <a:ext cx="5689071" cy="83661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6028265" y="4048653"/>
            <a:ext cx="5689071" cy="771702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6028265" y="4980514"/>
            <a:ext cx="5689071" cy="788107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1443034" y="6431138"/>
            <a:ext cx="2999146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Phillips 66 - 3/10/17 - ©The NEED Project 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6557962"/>
            <a:ext cx="1428750" cy="1428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442180" y="6557961"/>
            <a:ext cx="7930442" cy="142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161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A090DC-9980-4AED-A3C8-F97572F4219C}" type="datetime1">
              <a:rPr lang="en-US"/>
              <a:pPr>
                <a:defRPr/>
              </a:pPr>
              <a:t>10/20/2021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7600" y="6356351"/>
            <a:ext cx="4978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NEED Project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62BC9D-B642-499B-802E-431F7AAE8E3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940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V="1">
            <a:off x="0" y="0"/>
            <a:ext cx="221673" cy="68580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312378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312378" cy="4351338"/>
          </a:xfrm>
        </p:spPr>
        <p:txBody>
          <a:bodyPr/>
          <a:lstStyle>
            <a:lvl1pPr marL="457200" indent="-457200">
              <a:buClr>
                <a:srgbClr val="00B0F0"/>
              </a:buClr>
              <a:buFont typeface="Arial" panose="020B0604020202020204" pitchFamily="34" charset="0"/>
              <a:buChar char="•"/>
              <a:defRPr b="0">
                <a:solidFill>
                  <a:schemeClr val="tx1"/>
                </a:solidFill>
              </a:defRPr>
            </a:lvl1pPr>
            <a:lvl2pPr marL="6858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2pPr>
            <a:lvl3pPr marL="11430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3pPr>
            <a:lvl4pPr marL="16002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4pPr>
            <a:lvl5pPr marL="20574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1443034" y="6431138"/>
            <a:ext cx="4454524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Phillips 66 - 3/10/17 - ©The NEED Project 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6557962"/>
            <a:ext cx="1428750" cy="1428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8398933" y="0"/>
            <a:ext cx="3793067" cy="342053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8398933" y="3556000"/>
            <a:ext cx="3793067" cy="3302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Isosceles Triangle 4"/>
          <p:cNvSpPr/>
          <p:nvPr/>
        </p:nvSpPr>
        <p:spPr>
          <a:xfrm rot="19717887">
            <a:off x="-69073" y="744044"/>
            <a:ext cx="460290" cy="498763"/>
          </a:xfrm>
          <a:custGeom>
            <a:avLst/>
            <a:gdLst>
              <a:gd name="connsiteX0" fmla="*/ 0 w 602243"/>
              <a:gd name="connsiteY0" fmla="*/ 498763 h 498763"/>
              <a:gd name="connsiteX1" fmla="*/ 301122 w 602243"/>
              <a:gd name="connsiteY1" fmla="*/ 0 h 498763"/>
              <a:gd name="connsiteX2" fmla="*/ 602243 w 602243"/>
              <a:gd name="connsiteY2" fmla="*/ 498763 h 498763"/>
              <a:gd name="connsiteX3" fmla="*/ 0 w 602243"/>
              <a:gd name="connsiteY3" fmla="*/ 498763 h 498763"/>
              <a:gd name="connsiteX0" fmla="*/ 0 w 493184"/>
              <a:gd name="connsiteY0" fmla="*/ 498763 h 498763"/>
              <a:gd name="connsiteX1" fmla="*/ 301122 w 493184"/>
              <a:gd name="connsiteY1" fmla="*/ 0 h 498763"/>
              <a:gd name="connsiteX2" fmla="*/ 493184 w 493184"/>
              <a:gd name="connsiteY2" fmla="*/ 464727 h 498763"/>
              <a:gd name="connsiteX3" fmla="*/ 0 w 493184"/>
              <a:gd name="connsiteY3" fmla="*/ 498763 h 498763"/>
              <a:gd name="connsiteX0" fmla="*/ 0 w 460290"/>
              <a:gd name="connsiteY0" fmla="*/ 498763 h 498763"/>
              <a:gd name="connsiteX1" fmla="*/ 301122 w 460290"/>
              <a:gd name="connsiteY1" fmla="*/ 0 h 498763"/>
              <a:gd name="connsiteX2" fmla="*/ 460290 w 460290"/>
              <a:gd name="connsiteY2" fmla="*/ 412221 h 498763"/>
              <a:gd name="connsiteX3" fmla="*/ 0 w 460290"/>
              <a:gd name="connsiteY3" fmla="*/ 498763 h 498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0290" h="498763">
                <a:moveTo>
                  <a:pt x="0" y="498763"/>
                </a:moveTo>
                <a:lnTo>
                  <a:pt x="301122" y="0"/>
                </a:lnTo>
                <a:lnTo>
                  <a:pt x="460290" y="412221"/>
                </a:lnTo>
                <a:lnTo>
                  <a:pt x="0" y="498763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907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 flipV="1">
            <a:off x="0" y="0"/>
            <a:ext cx="221673" cy="68580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312378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312378" cy="4351338"/>
          </a:xfrm>
        </p:spPr>
        <p:txBody>
          <a:bodyPr/>
          <a:lstStyle>
            <a:lvl1pPr marL="457200" indent="-457200">
              <a:buClr>
                <a:srgbClr val="00B0F0"/>
              </a:buClr>
              <a:buFont typeface="Arial" panose="020B0604020202020204" pitchFamily="34" charset="0"/>
              <a:buChar char="•"/>
              <a:defRPr b="0">
                <a:solidFill>
                  <a:schemeClr val="tx1"/>
                </a:solidFill>
              </a:defRPr>
            </a:lvl1pPr>
            <a:lvl2pPr marL="6858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2pPr>
            <a:lvl3pPr marL="11430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3pPr>
            <a:lvl4pPr marL="16002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4pPr>
            <a:lvl5pPr marL="20574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1443034" y="6431138"/>
            <a:ext cx="4454524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Phillips 66 - 3/10/17 - ©The NEED Project 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6557962"/>
            <a:ext cx="1428750" cy="1428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8398933" y="0"/>
            <a:ext cx="3793067" cy="222391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8398933" y="2336800"/>
            <a:ext cx="3793067" cy="221262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8398932" y="4662311"/>
            <a:ext cx="3793067" cy="219568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Isosceles Triangle 4"/>
          <p:cNvSpPr/>
          <p:nvPr/>
        </p:nvSpPr>
        <p:spPr>
          <a:xfrm rot="19717887">
            <a:off x="-69073" y="744044"/>
            <a:ext cx="460290" cy="498763"/>
          </a:xfrm>
          <a:custGeom>
            <a:avLst/>
            <a:gdLst>
              <a:gd name="connsiteX0" fmla="*/ 0 w 602243"/>
              <a:gd name="connsiteY0" fmla="*/ 498763 h 498763"/>
              <a:gd name="connsiteX1" fmla="*/ 301122 w 602243"/>
              <a:gd name="connsiteY1" fmla="*/ 0 h 498763"/>
              <a:gd name="connsiteX2" fmla="*/ 602243 w 602243"/>
              <a:gd name="connsiteY2" fmla="*/ 498763 h 498763"/>
              <a:gd name="connsiteX3" fmla="*/ 0 w 602243"/>
              <a:gd name="connsiteY3" fmla="*/ 498763 h 498763"/>
              <a:gd name="connsiteX0" fmla="*/ 0 w 493184"/>
              <a:gd name="connsiteY0" fmla="*/ 498763 h 498763"/>
              <a:gd name="connsiteX1" fmla="*/ 301122 w 493184"/>
              <a:gd name="connsiteY1" fmla="*/ 0 h 498763"/>
              <a:gd name="connsiteX2" fmla="*/ 493184 w 493184"/>
              <a:gd name="connsiteY2" fmla="*/ 464727 h 498763"/>
              <a:gd name="connsiteX3" fmla="*/ 0 w 493184"/>
              <a:gd name="connsiteY3" fmla="*/ 498763 h 498763"/>
              <a:gd name="connsiteX0" fmla="*/ 0 w 460290"/>
              <a:gd name="connsiteY0" fmla="*/ 498763 h 498763"/>
              <a:gd name="connsiteX1" fmla="*/ 301122 w 460290"/>
              <a:gd name="connsiteY1" fmla="*/ 0 h 498763"/>
              <a:gd name="connsiteX2" fmla="*/ 460290 w 460290"/>
              <a:gd name="connsiteY2" fmla="*/ 412221 h 498763"/>
              <a:gd name="connsiteX3" fmla="*/ 0 w 460290"/>
              <a:gd name="connsiteY3" fmla="*/ 498763 h 498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0290" h="498763">
                <a:moveTo>
                  <a:pt x="0" y="498763"/>
                </a:moveTo>
                <a:lnTo>
                  <a:pt x="301122" y="0"/>
                </a:lnTo>
                <a:lnTo>
                  <a:pt x="460290" y="412221"/>
                </a:lnTo>
                <a:lnTo>
                  <a:pt x="0" y="498763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318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images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 flipV="1">
            <a:off x="0" y="0"/>
            <a:ext cx="221673" cy="68580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8398933" y="3683176"/>
            <a:ext cx="2438399" cy="2874786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312378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312378" cy="4351338"/>
          </a:xfrm>
        </p:spPr>
        <p:txBody>
          <a:bodyPr/>
          <a:lstStyle>
            <a:lvl1pPr marL="457200" indent="-457200">
              <a:buClr>
                <a:srgbClr val="00B0F0"/>
              </a:buClr>
              <a:buFont typeface="Arial" panose="020B0604020202020204" pitchFamily="34" charset="0"/>
              <a:buChar char="•"/>
              <a:defRPr b="0">
                <a:solidFill>
                  <a:schemeClr val="tx1"/>
                </a:solidFill>
              </a:defRPr>
            </a:lvl1pPr>
            <a:lvl2pPr marL="6858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2pPr>
            <a:lvl3pPr marL="11430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3pPr>
            <a:lvl4pPr marL="16002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4pPr>
            <a:lvl5pPr marL="20574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1443034" y="6431138"/>
            <a:ext cx="4454524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Phillips 66 - 3/10/17 - ©The NEED Project 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6557962"/>
            <a:ext cx="1428750" cy="1428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8398934" y="365125"/>
            <a:ext cx="2438399" cy="2874786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9499600" y="2075391"/>
            <a:ext cx="2438399" cy="2874786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Isosceles Triangle 4"/>
          <p:cNvSpPr/>
          <p:nvPr/>
        </p:nvSpPr>
        <p:spPr>
          <a:xfrm rot="19717887">
            <a:off x="-69073" y="744044"/>
            <a:ext cx="460290" cy="498763"/>
          </a:xfrm>
          <a:custGeom>
            <a:avLst/>
            <a:gdLst>
              <a:gd name="connsiteX0" fmla="*/ 0 w 602243"/>
              <a:gd name="connsiteY0" fmla="*/ 498763 h 498763"/>
              <a:gd name="connsiteX1" fmla="*/ 301122 w 602243"/>
              <a:gd name="connsiteY1" fmla="*/ 0 h 498763"/>
              <a:gd name="connsiteX2" fmla="*/ 602243 w 602243"/>
              <a:gd name="connsiteY2" fmla="*/ 498763 h 498763"/>
              <a:gd name="connsiteX3" fmla="*/ 0 w 602243"/>
              <a:gd name="connsiteY3" fmla="*/ 498763 h 498763"/>
              <a:gd name="connsiteX0" fmla="*/ 0 w 493184"/>
              <a:gd name="connsiteY0" fmla="*/ 498763 h 498763"/>
              <a:gd name="connsiteX1" fmla="*/ 301122 w 493184"/>
              <a:gd name="connsiteY1" fmla="*/ 0 h 498763"/>
              <a:gd name="connsiteX2" fmla="*/ 493184 w 493184"/>
              <a:gd name="connsiteY2" fmla="*/ 464727 h 498763"/>
              <a:gd name="connsiteX3" fmla="*/ 0 w 493184"/>
              <a:gd name="connsiteY3" fmla="*/ 498763 h 498763"/>
              <a:gd name="connsiteX0" fmla="*/ 0 w 460290"/>
              <a:gd name="connsiteY0" fmla="*/ 498763 h 498763"/>
              <a:gd name="connsiteX1" fmla="*/ 301122 w 460290"/>
              <a:gd name="connsiteY1" fmla="*/ 0 h 498763"/>
              <a:gd name="connsiteX2" fmla="*/ 460290 w 460290"/>
              <a:gd name="connsiteY2" fmla="*/ 412221 h 498763"/>
              <a:gd name="connsiteX3" fmla="*/ 0 w 460290"/>
              <a:gd name="connsiteY3" fmla="*/ 498763 h 498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0290" h="498763">
                <a:moveTo>
                  <a:pt x="0" y="498763"/>
                </a:moveTo>
                <a:lnTo>
                  <a:pt x="301122" y="0"/>
                </a:lnTo>
                <a:lnTo>
                  <a:pt x="460290" y="412221"/>
                </a:lnTo>
                <a:lnTo>
                  <a:pt x="0" y="498763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237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V="1">
            <a:off x="0" y="0"/>
            <a:ext cx="221673" cy="68580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0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388534"/>
            <a:ext cx="5181600" cy="4967109"/>
          </a:xfrm>
        </p:spPr>
        <p:txBody>
          <a:bodyPr/>
          <a:lstStyle>
            <a:lvl1pPr marL="0" indent="0">
              <a:buClr>
                <a:srgbClr val="00B0F0"/>
              </a:buClr>
              <a:buFont typeface="Arial" panose="020B0604020202020204" pitchFamily="34" charset="0"/>
              <a:buNone/>
              <a:defRPr b="1">
                <a:solidFill>
                  <a:srgbClr val="00B0F0"/>
                </a:solidFill>
              </a:defRPr>
            </a:lvl1pPr>
            <a:lvl2pPr marL="6858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2pPr>
            <a:lvl3pPr marL="11430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388534"/>
            <a:ext cx="5181600" cy="4967110"/>
          </a:xfrm>
        </p:spPr>
        <p:txBody>
          <a:bodyPr/>
          <a:lstStyle>
            <a:lvl1pPr marL="0" indent="0">
              <a:buClr>
                <a:srgbClr val="00B0F0"/>
              </a:buClr>
              <a:buFont typeface="Arial" panose="020B0604020202020204" pitchFamily="34" charset="0"/>
              <a:buNone/>
              <a:defRPr b="1">
                <a:solidFill>
                  <a:srgbClr val="00B0F0"/>
                </a:solidFill>
              </a:defRPr>
            </a:lvl1pPr>
            <a:lvl2pPr marL="6858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2pPr>
            <a:lvl3pPr marL="11430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1443034" y="6431138"/>
            <a:ext cx="4454524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Phillips 66 - 3/10/17 - ©The NEED Project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6557962"/>
            <a:ext cx="1428750" cy="1428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4"/>
          <p:cNvSpPr/>
          <p:nvPr/>
        </p:nvSpPr>
        <p:spPr>
          <a:xfrm rot="19717887">
            <a:off x="-69073" y="563932"/>
            <a:ext cx="460290" cy="498763"/>
          </a:xfrm>
          <a:custGeom>
            <a:avLst/>
            <a:gdLst>
              <a:gd name="connsiteX0" fmla="*/ 0 w 602243"/>
              <a:gd name="connsiteY0" fmla="*/ 498763 h 498763"/>
              <a:gd name="connsiteX1" fmla="*/ 301122 w 602243"/>
              <a:gd name="connsiteY1" fmla="*/ 0 h 498763"/>
              <a:gd name="connsiteX2" fmla="*/ 602243 w 602243"/>
              <a:gd name="connsiteY2" fmla="*/ 498763 h 498763"/>
              <a:gd name="connsiteX3" fmla="*/ 0 w 602243"/>
              <a:gd name="connsiteY3" fmla="*/ 498763 h 498763"/>
              <a:gd name="connsiteX0" fmla="*/ 0 w 493184"/>
              <a:gd name="connsiteY0" fmla="*/ 498763 h 498763"/>
              <a:gd name="connsiteX1" fmla="*/ 301122 w 493184"/>
              <a:gd name="connsiteY1" fmla="*/ 0 h 498763"/>
              <a:gd name="connsiteX2" fmla="*/ 493184 w 493184"/>
              <a:gd name="connsiteY2" fmla="*/ 464727 h 498763"/>
              <a:gd name="connsiteX3" fmla="*/ 0 w 493184"/>
              <a:gd name="connsiteY3" fmla="*/ 498763 h 498763"/>
              <a:gd name="connsiteX0" fmla="*/ 0 w 460290"/>
              <a:gd name="connsiteY0" fmla="*/ 498763 h 498763"/>
              <a:gd name="connsiteX1" fmla="*/ 301122 w 460290"/>
              <a:gd name="connsiteY1" fmla="*/ 0 h 498763"/>
              <a:gd name="connsiteX2" fmla="*/ 460290 w 460290"/>
              <a:gd name="connsiteY2" fmla="*/ 412221 h 498763"/>
              <a:gd name="connsiteX3" fmla="*/ 0 w 460290"/>
              <a:gd name="connsiteY3" fmla="*/ 498763 h 498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0290" h="498763">
                <a:moveTo>
                  <a:pt x="0" y="498763"/>
                </a:moveTo>
                <a:lnTo>
                  <a:pt x="301122" y="0"/>
                </a:lnTo>
                <a:lnTo>
                  <a:pt x="460290" y="412221"/>
                </a:lnTo>
                <a:lnTo>
                  <a:pt x="0" y="498763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725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 flipV="1">
            <a:off x="0" y="0"/>
            <a:ext cx="221673" cy="68580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79763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388535"/>
            <a:ext cx="5157787" cy="50694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895477"/>
            <a:ext cx="5157787" cy="4211812"/>
          </a:xfrm>
        </p:spPr>
        <p:txBody>
          <a:bodyPr/>
          <a:lstStyle>
            <a:lvl1pPr marL="457200" indent="-4572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1pPr>
            <a:lvl2pPr marL="6858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2pPr>
            <a:lvl3pPr marL="11430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3pPr>
            <a:lvl4pPr marL="16002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4pPr>
            <a:lvl5pPr marL="20574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388535"/>
            <a:ext cx="5183188" cy="50694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1895477"/>
            <a:ext cx="5183188" cy="4211812"/>
          </a:xfrm>
        </p:spPr>
        <p:txBody>
          <a:bodyPr/>
          <a:lstStyle>
            <a:lvl1pPr marL="457200" indent="-4572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1pPr>
            <a:lvl2pPr marL="6858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2pPr>
            <a:lvl3pPr marL="11430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3pPr>
            <a:lvl4pPr marL="16002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4pPr>
            <a:lvl5pPr marL="20574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1443034" y="6431138"/>
            <a:ext cx="4454524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Phillips 66 - 3/10/17 - ©The NEED Project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557962"/>
            <a:ext cx="1428750" cy="1428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4"/>
          <p:cNvSpPr/>
          <p:nvPr/>
        </p:nvSpPr>
        <p:spPr>
          <a:xfrm rot="19717887">
            <a:off x="-69073" y="494662"/>
            <a:ext cx="460290" cy="498763"/>
          </a:xfrm>
          <a:custGeom>
            <a:avLst/>
            <a:gdLst>
              <a:gd name="connsiteX0" fmla="*/ 0 w 602243"/>
              <a:gd name="connsiteY0" fmla="*/ 498763 h 498763"/>
              <a:gd name="connsiteX1" fmla="*/ 301122 w 602243"/>
              <a:gd name="connsiteY1" fmla="*/ 0 h 498763"/>
              <a:gd name="connsiteX2" fmla="*/ 602243 w 602243"/>
              <a:gd name="connsiteY2" fmla="*/ 498763 h 498763"/>
              <a:gd name="connsiteX3" fmla="*/ 0 w 602243"/>
              <a:gd name="connsiteY3" fmla="*/ 498763 h 498763"/>
              <a:gd name="connsiteX0" fmla="*/ 0 w 493184"/>
              <a:gd name="connsiteY0" fmla="*/ 498763 h 498763"/>
              <a:gd name="connsiteX1" fmla="*/ 301122 w 493184"/>
              <a:gd name="connsiteY1" fmla="*/ 0 h 498763"/>
              <a:gd name="connsiteX2" fmla="*/ 493184 w 493184"/>
              <a:gd name="connsiteY2" fmla="*/ 464727 h 498763"/>
              <a:gd name="connsiteX3" fmla="*/ 0 w 493184"/>
              <a:gd name="connsiteY3" fmla="*/ 498763 h 498763"/>
              <a:gd name="connsiteX0" fmla="*/ 0 w 460290"/>
              <a:gd name="connsiteY0" fmla="*/ 498763 h 498763"/>
              <a:gd name="connsiteX1" fmla="*/ 301122 w 460290"/>
              <a:gd name="connsiteY1" fmla="*/ 0 h 498763"/>
              <a:gd name="connsiteX2" fmla="*/ 460290 w 460290"/>
              <a:gd name="connsiteY2" fmla="*/ 412221 h 498763"/>
              <a:gd name="connsiteX3" fmla="*/ 0 w 460290"/>
              <a:gd name="connsiteY3" fmla="*/ 498763 h 498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0290" h="498763">
                <a:moveTo>
                  <a:pt x="0" y="498763"/>
                </a:moveTo>
                <a:lnTo>
                  <a:pt x="301122" y="0"/>
                </a:lnTo>
                <a:lnTo>
                  <a:pt x="460290" y="412221"/>
                </a:lnTo>
                <a:lnTo>
                  <a:pt x="0" y="498763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56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 flipV="1">
            <a:off x="0" y="0"/>
            <a:ext cx="221673" cy="68580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6100763" y="0"/>
            <a:ext cx="611505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25500" y="685800"/>
            <a:ext cx="5172075" cy="830788"/>
          </a:xfrm>
        </p:spPr>
        <p:txBody>
          <a:bodyPr/>
          <a:lstStyle/>
          <a:p>
            <a:r>
              <a:rPr lang="en-US" b="1">
                <a:latin typeface="+mn-lt"/>
              </a:rPr>
              <a:t>Click to edit Master title style</a:t>
            </a:r>
            <a:endParaRPr lang="en-US" b="1" dirty="0">
              <a:latin typeface="+mn-lt"/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839788" y="1545695"/>
            <a:ext cx="5157787" cy="823912"/>
          </a:xfrm>
        </p:spPr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pPr lvl="0"/>
            <a:r>
              <a:rPr lang="en-US">
                <a:solidFill>
                  <a:srgbClr val="00B0F0"/>
                </a:solidFill>
              </a:rPr>
              <a:t>Edit Master text styles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6905369" y="5280201"/>
            <a:ext cx="5300663" cy="990600"/>
          </a:xfrm>
          <a:solidFill>
            <a:schemeClr val="bg1"/>
          </a:solidFill>
        </p:spPr>
        <p:txBody>
          <a:bodyPr anchor="ctr">
            <a:normAutofit/>
          </a:bodyPr>
          <a:lstStyle>
            <a:lvl1pPr>
              <a:defRPr sz="140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/>
          </p:nvPr>
        </p:nvSpPr>
        <p:spPr>
          <a:xfrm>
            <a:off x="825500" y="2398714"/>
            <a:ext cx="5172075" cy="390048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9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1443034" y="6431138"/>
            <a:ext cx="4454524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Phillips 66 - 3/10/17 - ©The NEED Project 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6557962"/>
            <a:ext cx="1428750" cy="1428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4"/>
          <p:cNvSpPr/>
          <p:nvPr/>
        </p:nvSpPr>
        <p:spPr>
          <a:xfrm rot="19717887">
            <a:off x="-69073" y="827174"/>
            <a:ext cx="460290" cy="498763"/>
          </a:xfrm>
          <a:custGeom>
            <a:avLst/>
            <a:gdLst>
              <a:gd name="connsiteX0" fmla="*/ 0 w 602243"/>
              <a:gd name="connsiteY0" fmla="*/ 498763 h 498763"/>
              <a:gd name="connsiteX1" fmla="*/ 301122 w 602243"/>
              <a:gd name="connsiteY1" fmla="*/ 0 h 498763"/>
              <a:gd name="connsiteX2" fmla="*/ 602243 w 602243"/>
              <a:gd name="connsiteY2" fmla="*/ 498763 h 498763"/>
              <a:gd name="connsiteX3" fmla="*/ 0 w 602243"/>
              <a:gd name="connsiteY3" fmla="*/ 498763 h 498763"/>
              <a:gd name="connsiteX0" fmla="*/ 0 w 493184"/>
              <a:gd name="connsiteY0" fmla="*/ 498763 h 498763"/>
              <a:gd name="connsiteX1" fmla="*/ 301122 w 493184"/>
              <a:gd name="connsiteY1" fmla="*/ 0 h 498763"/>
              <a:gd name="connsiteX2" fmla="*/ 493184 w 493184"/>
              <a:gd name="connsiteY2" fmla="*/ 464727 h 498763"/>
              <a:gd name="connsiteX3" fmla="*/ 0 w 493184"/>
              <a:gd name="connsiteY3" fmla="*/ 498763 h 498763"/>
              <a:gd name="connsiteX0" fmla="*/ 0 w 460290"/>
              <a:gd name="connsiteY0" fmla="*/ 498763 h 498763"/>
              <a:gd name="connsiteX1" fmla="*/ 301122 w 460290"/>
              <a:gd name="connsiteY1" fmla="*/ 0 h 498763"/>
              <a:gd name="connsiteX2" fmla="*/ 460290 w 460290"/>
              <a:gd name="connsiteY2" fmla="*/ 412221 h 498763"/>
              <a:gd name="connsiteX3" fmla="*/ 0 w 460290"/>
              <a:gd name="connsiteY3" fmla="*/ 498763 h 498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0290" h="498763">
                <a:moveTo>
                  <a:pt x="0" y="498763"/>
                </a:moveTo>
                <a:lnTo>
                  <a:pt x="301122" y="0"/>
                </a:lnTo>
                <a:lnTo>
                  <a:pt x="460290" y="412221"/>
                </a:lnTo>
                <a:lnTo>
                  <a:pt x="0" y="498763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033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721622" cy="775053"/>
          </a:xfrm>
        </p:spPr>
        <p:txBody>
          <a:bodyPr/>
          <a:lstStyle>
            <a:lvl1pPr algn="ctr">
              <a:defRPr>
                <a:solidFill>
                  <a:srgbClr val="00B0F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1594557" y="1207908"/>
            <a:ext cx="4332185" cy="254188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6050843" y="1207908"/>
            <a:ext cx="4357513" cy="254188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3804354" y="3872085"/>
            <a:ext cx="4425246" cy="256163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1443034" y="6431138"/>
            <a:ext cx="2999146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Phillips 66 - 3/10/17 - ©The NEED Project  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557962"/>
            <a:ext cx="1428750" cy="1428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442180" y="6557961"/>
            <a:ext cx="7930442" cy="142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8578850" y="4187650"/>
            <a:ext cx="3184525" cy="1964795"/>
          </a:xfrm>
        </p:spPr>
        <p:txBody>
          <a:bodyPr>
            <a:normAutofit/>
          </a:bodyPr>
          <a:lstStyle>
            <a:lvl1pPr>
              <a:defRPr sz="2000" b="1" i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422362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721622" cy="775053"/>
          </a:xfrm>
        </p:spPr>
        <p:txBody>
          <a:bodyPr/>
          <a:lstStyle>
            <a:lvl1pPr algn="ctr">
              <a:defRPr>
                <a:solidFill>
                  <a:srgbClr val="00B0F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838200" y="1207908"/>
            <a:ext cx="5348111" cy="503484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6299201" y="1207908"/>
            <a:ext cx="5260622" cy="503484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1443034" y="6431138"/>
            <a:ext cx="2999146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Phillips 66 - 3/10/17 - ©The NEED Project  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557962"/>
            <a:ext cx="1428750" cy="1428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442180" y="6557961"/>
            <a:ext cx="7930442" cy="142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6891515" y="5472114"/>
            <a:ext cx="4668308" cy="533577"/>
          </a:xfrm>
          <a:solidFill>
            <a:schemeClr val="bg1"/>
          </a:solidFill>
        </p:spPr>
        <p:txBody>
          <a:bodyPr>
            <a:normAutofit/>
          </a:bodyPr>
          <a:lstStyle>
            <a:lvl1pPr>
              <a:defRPr sz="140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Add Subtitle or Photo Credit</a:t>
            </a:r>
          </a:p>
        </p:txBody>
      </p:sp>
    </p:spTree>
    <p:extLst>
      <p:ext uri="{BB962C8B-B14F-4D97-AF65-F5344CB8AC3E}">
        <p14:creationId xmlns:p14="http://schemas.microsoft.com/office/powerpoint/2010/main" val="2651757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Phillips 66 - 3/10/17 - ©The NEED Project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E48EA8-D334-4F85-B3A0-EB81D862F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318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7747640-F989-4BD6-84B4-94908670F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536" y="1164943"/>
            <a:ext cx="4396902" cy="481263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35069" y="1986740"/>
            <a:ext cx="6992258" cy="190632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Hydropower Careers Guess Who?</a:t>
            </a:r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14AFD118-6357-465A-9AC1-A4C73C907C0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386589" y="6453364"/>
            <a:ext cx="4454524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NEED Project 2021</a:t>
            </a:r>
          </a:p>
        </p:txBody>
      </p:sp>
    </p:spTree>
    <p:extLst>
      <p:ext uri="{BB962C8B-B14F-4D97-AF65-F5344CB8AC3E}">
        <p14:creationId xmlns:p14="http://schemas.microsoft.com/office/powerpoint/2010/main" val="3875542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056CB62-B605-4A30-AC7E-353DD8BA95E9}"/>
              </a:ext>
            </a:extLst>
          </p:cNvPr>
          <p:cNvSpPr txBox="1"/>
          <p:nvPr/>
        </p:nvSpPr>
        <p:spPr>
          <a:xfrm>
            <a:off x="5496089" y="1467403"/>
            <a:ext cx="63338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My job requires a Bachelor’s or Master’s degree.</a:t>
            </a:r>
          </a:p>
          <a:p>
            <a:pPr lvl="0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64DA6B-0E48-45AA-BB1E-49ACE655666B}"/>
              </a:ext>
            </a:extLst>
          </p:cNvPr>
          <p:cNvSpPr txBox="1"/>
          <p:nvPr/>
        </p:nvSpPr>
        <p:spPr>
          <a:xfrm>
            <a:off x="5494412" y="2386897"/>
            <a:ext cx="60946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dirty="0"/>
              <a:t>I oversee the electrical design of distributed hydropower systems.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928307-5C35-4D68-9F65-CD4CBCA588AA}"/>
              </a:ext>
            </a:extLst>
          </p:cNvPr>
          <p:cNvSpPr txBox="1"/>
          <p:nvPr/>
        </p:nvSpPr>
        <p:spPr>
          <a:xfrm>
            <a:off x="5494412" y="3446613"/>
            <a:ext cx="6094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dirty="0"/>
              <a:t>I work in the office and in the field and often travel to sites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900754-8BF6-4B3C-A752-317E7E47528B}"/>
              </a:ext>
            </a:extLst>
          </p:cNvPr>
          <p:cNvSpPr txBox="1"/>
          <p:nvPr/>
        </p:nvSpPr>
        <p:spPr>
          <a:xfrm>
            <a:off x="5494412" y="4470318"/>
            <a:ext cx="60946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dirty="0"/>
              <a:t>I need to be detailed oriented in plans for electrical systems and collaborate with others to design systems.</a:t>
            </a:r>
          </a:p>
          <a:p>
            <a:pPr lvl="0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A267D52-CBB5-431C-BEA8-4CE32A087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914" y="1164943"/>
            <a:ext cx="4396902" cy="481263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904C411-3084-405C-85AE-7EDD51746253}"/>
              </a:ext>
            </a:extLst>
          </p:cNvPr>
          <p:cNvSpPr txBox="1"/>
          <p:nvPr/>
        </p:nvSpPr>
        <p:spPr>
          <a:xfrm>
            <a:off x="3490837" y="475105"/>
            <a:ext cx="57778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Hydropower Career Guess Who?</a:t>
            </a:r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63D252F5-DD44-46C1-BE57-7AE07BBA59F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386589" y="6453364"/>
            <a:ext cx="4454524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NEED Project 2021</a:t>
            </a:r>
          </a:p>
        </p:txBody>
      </p:sp>
      <p:pic>
        <p:nvPicPr>
          <p:cNvPr id="3" name="Picture 2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85DC4C58-5E68-4BC8-AEEA-E8D7A872BE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35" y="1565048"/>
            <a:ext cx="4935649" cy="413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43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7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056CB62-B605-4A30-AC7E-353DD8BA95E9}"/>
              </a:ext>
            </a:extLst>
          </p:cNvPr>
          <p:cNvSpPr txBox="1"/>
          <p:nvPr/>
        </p:nvSpPr>
        <p:spPr>
          <a:xfrm>
            <a:off x="5496089" y="1467403"/>
            <a:ext cx="63338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dirty="0"/>
              <a:t>My job requires a high school diploma.</a:t>
            </a:r>
          </a:p>
          <a:p>
            <a:pPr lvl="0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64DA6B-0E48-45AA-BB1E-49ACE655666B}"/>
              </a:ext>
            </a:extLst>
          </p:cNvPr>
          <p:cNvSpPr txBox="1"/>
          <p:nvPr/>
        </p:nvSpPr>
        <p:spPr>
          <a:xfrm>
            <a:off x="5494412" y="2145909"/>
            <a:ext cx="60946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dirty="0"/>
              <a:t>I operate machinery for geotechnical investigations and perform maintenance on machinery.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928307-5C35-4D68-9F65-CD4CBCA588AA}"/>
              </a:ext>
            </a:extLst>
          </p:cNvPr>
          <p:cNvSpPr txBox="1"/>
          <p:nvPr/>
        </p:nvSpPr>
        <p:spPr>
          <a:xfrm>
            <a:off x="5494412" y="3446613"/>
            <a:ext cx="6094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dirty="0"/>
              <a:t>I work in the field on different sites.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900754-8BF6-4B3C-A752-317E7E47528B}"/>
              </a:ext>
            </a:extLst>
          </p:cNvPr>
          <p:cNvSpPr txBox="1"/>
          <p:nvPr/>
        </p:nvSpPr>
        <p:spPr>
          <a:xfrm>
            <a:off x="5494412" y="4470318"/>
            <a:ext cx="6094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dirty="0"/>
              <a:t>My job requires  physical stamina to work on large equipment.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A267D52-CBB5-431C-BEA8-4CE32A087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914" y="1164943"/>
            <a:ext cx="4396902" cy="481263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904C411-3084-405C-85AE-7EDD51746253}"/>
              </a:ext>
            </a:extLst>
          </p:cNvPr>
          <p:cNvSpPr txBox="1"/>
          <p:nvPr/>
        </p:nvSpPr>
        <p:spPr>
          <a:xfrm>
            <a:off x="3155119" y="437005"/>
            <a:ext cx="58817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Hydropower Career Guess Who?</a:t>
            </a:r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B8463E37-6F87-41B2-9547-94312B1215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386589" y="6453364"/>
            <a:ext cx="4454524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NEED Project 2021</a:t>
            </a:r>
          </a:p>
        </p:txBody>
      </p:sp>
      <p:pic>
        <p:nvPicPr>
          <p:cNvPr id="4" name="Picture 3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932D71C6-32F7-4F1F-A55E-896CBB7FE8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14" y="1062354"/>
            <a:ext cx="4230914" cy="519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231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7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056CB62-B605-4A30-AC7E-353DD8BA95E9}"/>
              </a:ext>
            </a:extLst>
          </p:cNvPr>
          <p:cNvSpPr txBox="1"/>
          <p:nvPr/>
        </p:nvSpPr>
        <p:spPr>
          <a:xfrm>
            <a:off x="5494412" y="1520031"/>
            <a:ext cx="63338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dirty="0"/>
              <a:t>My job requires Bachelor’s degree.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64DA6B-0E48-45AA-BB1E-49ACE655666B}"/>
              </a:ext>
            </a:extLst>
          </p:cNvPr>
          <p:cNvSpPr txBox="1"/>
          <p:nvPr/>
        </p:nvSpPr>
        <p:spPr>
          <a:xfrm>
            <a:off x="5494412" y="2349514"/>
            <a:ext cx="60946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dirty="0"/>
              <a:t>I am responsible for establishing accounting records and financial reports.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928307-5C35-4D68-9F65-CD4CBCA588AA}"/>
              </a:ext>
            </a:extLst>
          </p:cNvPr>
          <p:cNvSpPr txBox="1"/>
          <p:nvPr/>
        </p:nvSpPr>
        <p:spPr>
          <a:xfrm>
            <a:off x="5494412" y="3455996"/>
            <a:ext cx="6094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dirty="0"/>
              <a:t>I work in an office.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900754-8BF6-4B3C-A752-317E7E47528B}"/>
              </a:ext>
            </a:extLst>
          </p:cNvPr>
          <p:cNvSpPr txBox="1"/>
          <p:nvPr/>
        </p:nvSpPr>
        <p:spPr>
          <a:xfrm>
            <a:off x="5494412" y="4470318"/>
            <a:ext cx="6094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dirty="0"/>
              <a:t>I need to have excellent math skills.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A267D52-CBB5-431C-BEA8-4CE32A087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914" y="1164943"/>
            <a:ext cx="4396902" cy="481263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904C411-3084-405C-85AE-7EDD51746253}"/>
              </a:ext>
            </a:extLst>
          </p:cNvPr>
          <p:cNvSpPr txBox="1"/>
          <p:nvPr/>
        </p:nvSpPr>
        <p:spPr>
          <a:xfrm>
            <a:off x="3175901" y="440345"/>
            <a:ext cx="58401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Hydropower Career Guess Who?</a:t>
            </a:r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C23EA026-2645-4027-B253-10FE425CD07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386589" y="6453364"/>
            <a:ext cx="4454524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NEED Project 2021</a:t>
            </a:r>
          </a:p>
        </p:txBody>
      </p:sp>
      <p:pic>
        <p:nvPicPr>
          <p:cNvPr id="4" name="Picture 3" descr="A person working on a computer&#10;&#10;Description automatically generated with medium confidence">
            <a:extLst>
              <a:ext uri="{FF2B5EF4-FFF2-40B4-BE49-F238E27FC236}">
                <a16:creationId xmlns:a16="http://schemas.microsoft.com/office/drawing/2014/main" id="{C174607A-CF6B-4B19-B059-037144A05B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77" y="1139472"/>
            <a:ext cx="4296375" cy="455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41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7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056CB62-B605-4A30-AC7E-353DD8BA95E9}"/>
              </a:ext>
            </a:extLst>
          </p:cNvPr>
          <p:cNvSpPr txBox="1"/>
          <p:nvPr/>
        </p:nvSpPr>
        <p:spPr>
          <a:xfrm>
            <a:off x="5494412" y="1520031"/>
            <a:ext cx="63338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dirty="0"/>
              <a:t>My job title requires a high school diploma and an apprenticeship or certification.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64DA6B-0E48-45AA-BB1E-49ACE655666B}"/>
              </a:ext>
            </a:extLst>
          </p:cNvPr>
          <p:cNvSpPr txBox="1"/>
          <p:nvPr/>
        </p:nvSpPr>
        <p:spPr>
          <a:xfrm>
            <a:off x="5494412" y="2349514"/>
            <a:ext cx="6094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dirty="0"/>
              <a:t>I install and maintain huge pipes for dams.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928307-5C35-4D68-9F65-CD4CBCA588AA}"/>
              </a:ext>
            </a:extLst>
          </p:cNvPr>
          <p:cNvSpPr txBox="1"/>
          <p:nvPr/>
        </p:nvSpPr>
        <p:spPr>
          <a:xfrm>
            <a:off x="5494412" y="3409916"/>
            <a:ext cx="6094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dirty="0"/>
              <a:t>I work outside and sometimes at great heights.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900754-8BF6-4B3C-A752-317E7E47528B}"/>
              </a:ext>
            </a:extLst>
          </p:cNvPr>
          <p:cNvSpPr txBox="1"/>
          <p:nvPr/>
        </p:nvSpPr>
        <p:spPr>
          <a:xfrm>
            <a:off x="5494412" y="4470318"/>
            <a:ext cx="6094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dirty="0"/>
              <a:t>I can’t be afraid to work in confined spaces.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A267D52-CBB5-431C-BEA8-4CE32A087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914" y="1164943"/>
            <a:ext cx="4396902" cy="481263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904C411-3084-405C-85AE-7EDD51746253}"/>
              </a:ext>
            </a:extLst>
          </p:cNvPr>
          <p:cNvSpPr txBox="1"/>
          <p:nvPr/>
        </p:nvSpPr>
        <p:spPr>
          <a:xfrm>
            <a:off x="3253832" y="460711"/>
            <a:ext cx="56843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Hydropower Career Guess Who?</a:t>
            </a:r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632CF1E7-FD79-43F8-855F-23E424B357C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386589" y="6453364"/>
            <a:ext cx="4454524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NEED Project 2021</a:t>
            </a:r>
          </a:p>
        </p:txBody>
      </p:sp>
      <p:pic>
        <p:nvPicPr>
          <p:cNvPr id="4" name="Picture 3" descr="A person working on a machine&#10;&#10;Description automatically generated with low confidence">
            <a:extLst>
              <a:ext uri="{FF2B5EF4-FFF2-40B4-BE49-F238E27FC236}">
                <a16:creationId xmlns:a16="http://schemas.microsoft.com/office/drawing/2014/main" id="{2423EF7F-74CE-4407-BA14-CE6F5015B5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76" y="1285216"/>
            <a:ext cx="5251236" cy="383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049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7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056CB62-B605-4A30-AC7E-353DD8BA95E9}"/>
              </a:ext>
            </a:extLst>
          </p:cNvPr>
          <p:cNvSpPr txBox="1"/>
          <p:nvPr/>
        </p:nvSpPr>
        <p:spPr>
          <a:xfrm>
            <a:off x="5494412" y="1520031"/>
            <a:ext cx="63338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dirty="0"/>
              <a:t>My job requires a Bachelor’s degree or higher.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64DA6B-0E48-45AA-BB1E-49ACE655666B}"/>
              </a:ext>
            </a:extLst>
          </p:cNvPr>
          <p:cNvSpPr txBox="1"/>
          <p:nvPr/>
        </p:nvSpPr>
        <p:spPr>
          <a:xfrm>
            <a:off x="5494412" y="2326888"/>
            <a:ext cx="6094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dirty="0"/>
              <a:t>I manage complex hydropower related water quality projects.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928307-5C35-4D68-9F65-CD4CBCA588AA}"/>
              </a:ext>
            </a:extLst>
          </p:cNvPr>
          <p:cNvSpPr txBox="1"/>
          <p:nvPr/>
        </p:nvSpPr>
        <p:spPr>
          <a:xfrm>
            <a:off x="5494412" y="3409916"/>
            <a:ext cx="60946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dirty="0"/>
              <a:t>I am the primary contact between the state Department of Ecology and Federal Energy Regulatory Commission.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900754-8BF6-4B3C-A752-317E7E47528B}"/>
              </a:ext>
            </a:extLst>
          </p:cNvPr>
          <p:cNvSpPr txBox="1"/>
          <p:nvPr/>
        </p:nvSpPr>
        <p:spPr>
          <a:xfrm>
            <a:off x="5494412" y="4470318"/>
            <a:ext cx="6094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dirty="0"/>
              <a:t>I work in the office and the field.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A267D52-CBB5-431C-BEA8-4CE32A087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914" y="1164943"/>
            <a:ext cx="4396902" cy="481263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904C411-3084-405C-85AE-7EDD51746253}"/>
              </a:ext>
            </a:extLst>
          </p:cNvPr>
          <p:cNvSpPr txBox="1"/>
          <p:nvPr/>
        </p:nvSpPr>
        <p:spPr>
          <a:xfrm>
            <a:off x="3253832" y="460711"/>
            <a:ext cx="56843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Hydropower Career Guess Who?</a:t>
            </a:r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632CF1E7-FD79-43F8-855F-23E424B357C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386589" y="6453364"/>
            <a:ext cx="4454524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NEED Project 2021</a:t>
            </a:r>
          </a:p>
        </p:txBody>
      </p:sp>
      <p:pic>
        <p:nvPicPr>
          <p:cNvPr id="3" name="Picture 2" descr="A person wearing a safety vest and standing on a road&#10;&#10;Description automatically generated with low confidence">
            <a:extLst>
              <a:ext uri="{FF2B5EF4-FFF2-40B4-BE49-F238E27FC236}">
                <a16:creationId xmlns:a16="http://schemas.microsoft.com/office/drawing/2014/main" id="{F54278E1-13F6-47B5-8FE0-20AD75958B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12" y="1145322"/>
            <a:ext cx="5085377" cy="4812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108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7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056CB62-B605-4A30-AC7E-353DD8BA95E9}"/>
              </a:ext>
            </a:extLst>
          </p:cNvPr>
          <p:cNvSpPr txBox="1"/>
          <p:nvPr/>
        </p:nvSpPr>
        <p:spPr>
          <a:xfrm>
            <a:off x="5494412" y="1520031"/>
            <a:ext cx="63338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dirty="0"/>
              <a:t>My job requires a Bachelor’s degree or higher.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64DA6B-0E48-45AA-BB1E-49ACE655666B}"/>
              </a:ext>
            </a:extLst>
          </p:cNvPr>
          <p:cNvSpPr txBox="1"/>
          <p:nvPr/>
        </p:nvSpPr>
        <p:spPr>
          <a:xfrm>
            <a:off x="5494412" y="2326888"/>
            <a:ext cx="60946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dirty="0"/>
              <a:t>I development environment education programs and serve as contact for visitors to recreation areas.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928307-5C35-4D68-9F65-CD4CBCA588AA}"/>
              </a:ext>
            </a:extLst>
          </p:cNvPr>
          <p:cNvSpPr txBox="1"/>
          <p:nvPr/>
        </p:nvSpPr>
        <p:spPr>
          <a:xfrm>
            <a:off x="5494412" y="3409916"/>
            <a:ext cx="6094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dirty="0"/>
              <a:t>I patrol wildlife areas to protect local wildlife and park visitors.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900754-8BF6-4B3C-A752-317E7E47528B}"/>
              </a:ext>
            </a:extLst>
          </p:cNvPr>
          <p:cNvSpPr txBox="1"/>
          <p:nvPr/>
        </p:nvSpPr>
        <p:spPr>
          <a:xfrm>
            <a:off x="5494412" y="4470318"/>
            <a:ext cx="6094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dirty="0"/>
              <a:t>I most often work in the field.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A267D52-CBB5-431C-BEA8-4CE32A087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914" y="1164943"/>
            <a:ext cx="4396902" cy="481263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904C411-3084-405C-85AE-7EDD51746253}"/>
              </a:ext>
            </a:extLst>
          </p:cNvPr>
          <p:cNvSpPr txBox="1"/>
          <p:nvPr/>
        </p:nvSpPr>
        <p:spPr>
          <a:xfrm>
            <a:off x="3253832" y="460711"/>
            <a:ext cx="56843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Hydropower Career Guess Who?</a:t>
            </a:r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632CF1E7-FD79-43F8-855F-23E424B357C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386589" y="6453364"/>
            <a:ext cx="4454524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NEED Project 2021</a:t>
            </a:r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7DB6F65-5775-4824-9885-850BAF3A73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98" y="1423283"/>
            <a:ext cx="5218744" cy="407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480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7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7E60666F-A875-4161-8BD6-EE802184699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386589" y="6453364"/>
            <a:ext cx="4454524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NEED Project 2021</a:t>
            </a:r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5F0297C6-39C8-47E4-B12B-4C08A6AA33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215" y="647459"/>
            <a:ext cx="4267570" cy="55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451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056CB62-B605-4A30-AC7E-353DD8BA95E9}"/>
              </a:ext>
            </a:extLst>
          </p:cNvPr>
          <p:cNvSpPr txBox="1"/>
          <p:nvPr/>
        </p:nvSpPr>
        <p:spPr>
          <a:xfrm>
            <a:off x="5494412" y="1434187"/>
            <a:ext cx="63338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My job requires no formal degree, but a specialized training is required.</a:t>
            </a:r>
          </a:p>
          <a:p>
            <a:pPr lvl="0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64DA6B-0E48-45AA-BB1E-49ACE655666B}"/>
              </a:ext>
            </a:extLst>
          </p:cNvPr>
          <p:cNvSpPr txBox="1"/>
          <p:nvPr/>
        </p:nvSpPr>
        <p:spPr>
          <a:xfrm>
            <a:off x="5494412" y="2311351"/>
            <a:ext cx="6094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dirty="0"/>
              <a:t>I install, maintain and repair equipment at substations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928307-5C35-4D68-9F65-CD4CBCA588AA}"/>
              </a:ext>
            </a:extLst>
          </p:cNvPr>
          <p:cNvSpPr txBox="1"/>
          <p:nvPr/>
        </p:nvSpPr>
        <p:spPr>
          <a:xfrm>
            <a:off x="5494412" y="3223626"/>
            <a:ext cx="6094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dirty="0"/>
              <a:t>I often work in all weather and at various heights.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900754-8BF6-4B3C-A752-317E7E47528B}"/>
              </a:ext>
            </a:extLst>
          </p:cNvPr>
          <p:cNvSpPr txBox="1"/>
          <p:nvPr/>
        </p:nvSpPr>
        <p:spPr>
          <a:xfrm>
            <a:off x="5494412" y="4243858"/>
            <a:ext cx="60946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 need to be focused, have dexterity and not be afraid of heights.</a:t>
            </a:r>
          </a:p>
          <a:p>
            <a:pPr lvl="0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A267D52-CBB5-431C-BEA8-4CE32A087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914" y="1164943"/>
            <a:ext cx="4396902" cy="481263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904C411-3084-405C-85AE-7EDD51746253}"/>
              </a:ext>
            </a:extLst>
          </p:cNvPr>
          <p:cNvSpPr txBox="1"/>
          <p:nvPr/>
        </p:nvSpPr>
        <p:spPr>
          <a:xfrm>
            <a:off x="3048663" y="476520"/>
            <a:ext cx="6094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Hydropower Career Guess Who?</a:t>
            </a:r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4F4D0BD0-45A3-43E1-AECC-0C3D5C53743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386589" y="6453364"/>
            <a:ext cx="4454524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NEED Project 2021</a:t>
            </a:r>
          </a:p>
        </p:txBody>
      </p:sp>
      <p:pic>
        <p:nvPicPr>
          <p:cNvPr id="3" name="Picture 2" descr="A picture containing text, person, person&#10;&#10;Description automatically generated">
            <a:extLst>
              <a:ext uri="{FF2B5EF4-FFF2-40B4-BE49-F238E27FC236}">
                <a16:creationId xmlns:a16="http://schemas.microsoft.com/office/drawing/2014/main" id="{07843E7E-1BD0-4934-B17C-4C156EB866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72" y="1344496"/>
            <a:ext cx="4550785" cy="412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55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7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056CB62-B605-4A30-AC7E-353DD8BA95E9}"/>
              </a:ext>
            </a:extLst>
          </p:cNvPr>
          <p:cNvSpPr txBox="1"/>
          <p:nvPr/>
        </p:nvSpPr>
        <p:spPr>
          <a:xfrm>
            <a:off x="5494412" y="1520031"/>
            <a:ext cx="63338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dirty="0"/>
              <a:t>Our job requires a specialized degree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64DA6B-0E48-45AA-BB1E-49ACE655666B}"/>
              </a:ext>
            </a:extLst>
          </p:cNvPr>
          <p:cNvSpPr txBox="1"/>
          <p:nvPr/>
        </p:nvSpPr>
        <p:spPr>
          <a:xfrm>
            <a:off x="5494412" y="2349514"/>
            <a:ext cx="6094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dirty="0"/>
              <a:t>We assist clients with state and federal compliance issues.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928307-5C35-4D68-9F65-CD4CBCA588AA}"/>
              </a:ext>
            </a:extLst>
          </p:cNvPr>
          <p:cNvSpPr txBox="1"/>
          <p:nvPr/>
        </p:nvSpPr>
        <p:spPr>
          <a:xfrm>
            <a:off x="5494412" y="3215109"/>
            <a:ext cx="6094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dirty="0"/>
              <a:t>We work in an office.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900754-8BF6-4B3C-A752-317E7E47528B}"/>
              </a:ext>
            </a:extLst>
          </p:cNvPr>
          <p:cNvSpPr txBox="1"/>
          <p:nvPr/>
        </p:nvSpPr>
        <p:spPr>
          <a:xfrm>
            <a:off x="5494412" y="4080705"/>
            <a:ext cx="60946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dirty="0"/>
              <a:t>Our job requires analytical skills, interpersonal skills, problem solving, and research, speaking and writing skills.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A267D52-CBB5-431C-BEA8-4CE32A087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914" y="1164943"/>
            <a:ext cx="4396902" cy="481263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904C411-3084-405C-85AE-7EDD51746253}"/>
              </a:ext>
            </a:extLst>
          </p:cNvPr>
          <p:cNvSpPr txBox="1"/>
          <p:nvPr/>
        </p:nvSpPr>
        <p:spPr>
          <a:xfrm>
            <a:off x="2801365" y="524460"/>
            <a:ext cx="6333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Hydropower Career Guess Who?</a:t>
            </a:r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22D0EB80-1104-4337-B348-B98119E84F3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386589" y="6453364"/>
            <a:ext cx="4454524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NEED Project 2021</a:t>
            </a:r>
          </a:p>
        </p:txBody>
      </p:sp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F9DBDFD-7FCE-4479-A7B1-7D532042C5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41" y="1101366"/>
            <a:ext cx="4286848" cy="459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264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7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056CB62-B605-4A30-AC7E-353DD8BA95E9}"/>
              </a:ext>
            </a:extLst>
          </p:cNvPr>
          <p:cNvSpPr txBox="1"/>
          <p:nvPr/>
        </p:nvSpPr>
        <p:spPr>
          <a:xfrm>
            <a:off x="5494412" y="1445772"/>
            <a:ext cx="63338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dirty="0"/>
              <a:t>My job title requires a high school diploma, certification and on the job training.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64DA6B-0E48-45AA-BB1E-49ACE655666B}"/>
              </a:ext>
            </a:extLst>
          </p:cNvPr>
          <p:cNvSpPr txBox="1"/>
          <p:nvPr/>
        </p:nvSpPr>
        <p:spPr>
          <a:xfrm>
            <a:off x="5494412" y="2477995"/>
            <a:ext cx="60946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dirty="0"/>
              <a:t>I monitor instruments to maintain voltage and electricity flows from the plant to meet fluctuating consumer demand.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928307-5C35-4D68-9F65-CD4CBCA588AA}"/>
              </a:ext>
            </a:extLst>
          </p:cNvPr>
          <p:cNvSpPr txBox="1"/>
          <p:nvPr/>
        </p:nvSpPr>
        <p:spPr>
          <a:xfrm>
            <a:off x="5494412" y="3508462"/>
            <a:ext cx="6094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dirty="0"/>
              <a:t>I use a control board to distribute power.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900754-8BF6-4B3C-A752-317E7E47528B}"/>
              </a:ext>
            </a:extLst>
          </p:cNvPr>
          <p:cNvSpPr txBox="1"/>
          <p:nvPr/>
        </p:nvSpPr>
        <p:spPr>
          <a:xfrm>
            <a:off x="5494412" y="4538929"/>
            <a:ext cx="60946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dirty="0"/>
              <a:t>I need to be detail oriented, have mechanical skills and problem-solving abilities.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A267D52-CBB5-431C-BEA8-4CE32A087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914" y="1164943"/>
            <a:ext cx="4396902" cy="4812632"/>
          </a:xfrm>
          <a:prstGeom prst="rect">
            <a:avLst/>
          </a:prstGeom>
        </p:spPr>
      </p:pic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6AD0546E-ED2A-4E4F-8BDB-336A17333E4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386589" y="6453364"/>
            <a:ext cx="4454524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NEED Project 2021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F24F41-62AC-4FDF-A31A-38B41C49E97B}"/>
              </a:ext>
            </a:extLst>
          </p:cNvPr>
          <p:cNvSpPr txBox="1"/>
          <p:nvPr/>
        </p:nvSpPr>
        <p:spPr>
          <a:xfrm>
            <a:off x="2801365" y="524460"/>
            <a:ext cx="6333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Hydropower Career Guess Who?</a:t>
            </a:r>
          </a:p>
        </p:txBody>
      </p:sp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5FD8E3D2-6F16-46AB-BBA2-6B69C49229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7" y="1208287"/>
            <a:ext cx="5398096" cy="428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33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7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056CB62-B605-4A30-AC7E-353DD8BA95E9}"/>
              </a:ext>
            </a:extLst>
          </p:cNvPr>
          <p:cNvSpPr txBox="1"/>
          <p:nvPr/>
        </p:nvSpPr>
        <p:spPr>
          <a:xfrm>
            <a:off x="5494412" y="1445772"/>
            <a:ext cx="6333876" cy="3776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77800" lvl="0">
              <a:lnSpc>
                <a:spcPct val="108000"/>
              </a:lnSpc>
              <a:spcBef>
                <a:spcPts val="5"/>
              </a:spcBef>
              <a:spcAft>
                <a:spcPts val="0"/>
              </a:spcAft>
              <a:buClr>
                <a:srgbClr val="231F20"/>
              </a:buClr>
              <a:buSzPts val="3600"/>
              <a:tabLst>
                <a:tab pos="380365" algn="l"/>
                <a:tab pos="381000" algn="l"/>
              </a:tabLst>
            </a:pPr>
            <a:r>
              <a:rPr lang="en-US" sz="1800" spc="10" dirty="0">
                <a:solidFill>
                  <a:srgbClr val="231F20"/>
                </a:solidFill>
                <a:effectLst/>
                <a:ea typeface="Calibri" panose="020F0502020204030204" pitchFamily="34" charset="0"/>
              </a:rPr>
              <a:t>My </a:t>
            </a:r>
            <a:r>
              <a:rPr lang="en-US" sz="1800" dirty="0">
                <a:solidFill>
                  <a:srgbClr val="231F20"/>
                </a:solidFill>
                <a:effectLst/>
                <a:ea typeface="Calibri" panose="020F0502020204030204" pitchFamily="34" charset="0"/>
              </a:rPr>
              <a:t>job title requires a </a:t>
            </a:r>
            <a:r>
              <a:rPr lang="en-US" sz="1800" spc="-20" dirty="0">
                <a:solidFill>
                  <a:srgbClr val="231F20"/>
                </a:solidFill>
                <a:effectLst/>
                <a:ea typeface="Calibri" panose="020F0502020204030204" pitchFamily="34" charset="0"/>
              </a:rPr>
              <a:t>bachelor’s </a:t>
            </a:r>
            <a:r>
              <a:rPr lang="en-US" sz="1800" spc="-15" dirty="0">
                <a:solidFill>
                  <a:srgbClr val="231F20"/>
                </a:solidFill>
                <a:effectLst/>
                <a:ea typeface="Calibri" panose="020F0502020204030204" pitchFamily="34" charset="0"/>
              </a:rPr>
              <a:t>degree </a:t>
            </a:r>
            <a:r>
              <a:rPr lang="en-US" sz="1800" dirty="0">
                <a:solidFill>
                  <a:srgbClr val="231F20"/>
                </a:solidFill>
                <a:effectLst/>
                <a:ea typeface="Calibri" panose="020F0502020204030204" pitchFamily="34" charset="0"/>
              </a:rPr>
              <a:t>or </a:t>
            </a:r>
            <a:r>
              <a:rPr lang="en-US" sz="1800" spc="-30" dirty="0">
                <a:solidFill>
                  <a:srgbClr val="231F20"/>
                </a:solidFill>
                <a:effectLst/>
                <a:ea typeface="Calibri" panose="020F0502020204030204" pitchFamily="34" charset="0"/>
              </a:rPr>
              <a:t>higher.</a:t>
            </a:r>
            <a:endParaRPr lang="en-US" sz="800" dirty="0">
              <a:effectLst/>
              <a:ea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64DA6B-0E48-45AA-BB1E-49ACE655666B}"/>
              </a:ext>
            </a:extLst>
          </p:cNvPr>
          <p:cNvSpPr txBox="1"/>
          <p:nvPr/>
        </p:nvSpPr>
        <p:spPr>
          <a:xfrm>
            <a:off x="5494412" y="2324545"/>
            <a:ext cx="6094674" cy="6768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539115" lvl="0">
              <a:lnSpc>
                <a:spcPct val="108000"/>
              </a:lnSpc>
              <a:spcBef>
                <a:spcPts val="1320"/>
              </a:spcBef>
              <a:spcAft>
                <a:spcPts val="0"/>
              </a:spcAft>
              <a:buClr>
                <a:srgbClr val="231F20"/>
              </a:buClr>
              <a:buSzPts val="3600"/>
              <a:tabLst>
                <a:tab pos="380365" algn="l"/>
                <a:tab pos="381000" algn="l"/>
              </a:tabLst>
            </a:pPr>
            <a:r>
              <a:rPr lang="en-US" sz="1800" dirty="0">
                <a:solidFill>
                  <a:srgbClr val="231F20"/>
                </a:solidFill>
                <a:effectLst/>
                <a:ea typeface="Calibri" panose="020F0502020204030204" pitchFamily="34" charset="0"/>
              </a:rPr>
              <a:t>I am responsible </a:t>
            </a:r>
            <a:r>
              <a:rPr lang="en-US" sz="1800" spc="-20" dirty="0">
                <a:solidFill>
                  <a:srgbClr val="231F20"/>
                </a:solidFill>
                <a:effectLst/>
                <a:ea typeface="Calibri" panose="020F0502020204030204" pitchFamily="34" charset="0"/>
              </a:rPr>
              <a:t>for </a:t>
            </a:r>
            <a:r>
              <a:rPr lang="en-US" sz="1800" dirty="0">
                <a:solidFill>
                  <a:srgbClr val="231F20"/>
                </a:solidFill>
                <a:effectLst/>
                <a:ea typeface="Calibri" panose="020F0502020204030204" pitchFamily="34" charset="0"/>
              </a:rPr>
              <a:t>planning, designing, and overseeing construction and maintenance of structures and facilities</a:t>
            </a:r>
            <a:r>
              <a:rPr lang="en-US" sz="1800" spc="-20" dirty="0">
                <a:solidFill>
                  <a:srgbClr val="231F20"/>
                </a:solidFill>
                <a:effectLst/>
                <a:ea typeface="Calibri" panose="020F0502020204030204" pitchFamily="34" charset="0"/>
              </a:rPr>
              <a:t>.</a:t>
            </a:r>
            <a:endParaRPr lang="en-US" sz="800" dirty="0">
              <a:effectLst/>
              <a:ea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928307-5C35-4D68-9F65-CD4CBCA588AA}"/>
              </a:ext>
            </a:extLst>
          </p:cNvPr>
          <p:cNvSpPr txBox="1"/>
          <p:nvPr/>
        </p:nvSpPr>
        <p:spPr>
          <a:xfrm>
            <a:off x="5494412" y="3571259"/>
            <a:ext cx="6094674" cy="6768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57200" lvl="0">
              <a:lnSpc>
                <a:spcPct val="108000"/>
              </a:lnSpc>
              <a:spcBef>
                <a:spcPts val="1350"/>
              </a:spcBef>
              <a:spcAft>
                <a:spcPts val="0"/>
              </a:spcAft>
              <a:buClr>
                <a:srgbClr val="231F20"/>
              </a:buClr>
              <a:buSzPts val="3600"/>
              <a:tabLst>
                <a:tab pos="380365" algn="l"/>
                <a:tab pos="381000" algn="l"/>
              </a:tabLst>
            </a:pPr>
            <a:r>
              <a:rPr lang="en-US" sz="1800" dirty="0">
                <a:solidFill>
                  <a:srgbClr val="231F20"/>
                </a:solidFill>
                <a:effectLst/>
                <a:ea typeface="Calibri" panose="020F0502020204030204" pitchFamily="34" charset="0"/>
              </a:rPr>
              <a:t>I provide technical advice or </a:t>
            </a:r>
            <a:r>
              <a:rPr lang="en-US" sz="1800" spc="-15" dirty="0">
                <a:solidFill>
                  <a:srgbClr val="231F20"/>
                </a:solidFill>
                <a:effectLst/>
                <a:ea typeface="Calibri" panose="020F0502020204030204" pitchFamily="34" charset="0"/>
              </a:rPr>
              <a:t>program </a:t>
            </a:r>
            <a:r>
              <a:rPr lang="en-US" sz="1800" dirty="0">
                <a:solidFill>
                  <a:srgbClr val="231F20"/>
                </a:solidFill>
                <a:effectLst/>
                <a:ea typeface="Calibri" panose="020F0502020204030204" pitchFamily="34" charset="0"/>
              </a:rPr>
              <a:t>modifications </a:t>
            </a:r>
            <a:r>
              <a:rPr lang="en-US" sz="1800" spc="-20" dirty="0">
                <a:solidFill>
                  <a:srgbClr val="231F20"/>
                </a:solidFill>
                <a:effectLst/>
                <a:ea typeface="Calibri" panose="020F0502020204030204" pitchFamily="34" charset="0"/>
              </a:rPr>
              <a:t>for </a:t>
            </a:r>
            <a:r>
              <a:rPr lang="en-US" sz="1800" dirty="0">
                <a:solidFill>
                  <a:srgbClr val="231F20"/>
                </a:solidFill>
                <a:effectLst/>
                <a:ea typeface="Calibri" panose="020F0502020204030204" pitchFamily="34" charset="0"/>
              </a:rPr>
              <a:t>projects and</a:t>
            </a:r>
            <a:r>
              <a:rPr lang="en-US" sz="1800" spc="375" dirty="0">
                <a:solidFill>
                  <a:srgbClr val="231F2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1800" spc="-15" dirty="0">
                <a:solidFill>
                  <a:srgbClr val="231F20"/>
                </a:solidFill>
                <a:effectLst/>
                <a:ea typeface="Calibri" panose="020F0502020204030204" pitchFamily="34" charset="0"/>
              </a:rPr>
              <a:t>personnel.</a:t>
            </a:r>
            <a:endParaRPr lang="en-US" sz="800" dirty="0">
              <a:effectLst/>
              <a:ea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900754-8BF6-4B3C-A752-317E7E47528B}"/>
              </a:ext>
            </a:extLst>
          </p:cNvPr>
          <p:cNvSpPr txBox="1"/>
          <p:nvPr/>
        </p:nvSpPr>
        <p:spPr>
          <a:xfrm>
            <a:off x="5494412" y="4634003"/>
            <a:ext cx="6094674" cy="6768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48310" lvl="0">
              <a:lnSpc>
                <a:spcPct val="108000"/>
              </a:lnSpc>
              <a:spcBef>
                <a:spcPts val="1320"/>
              </a:spcBef>
              <a:spcAft>
                <a:spcPts val="0"/>
              </a:spcAft>
              <a:buClr>
                <a:srgbClr val="231F20"/>
              </a:buClr>
              <a:buSzPts val="3600"/>
              <a:tabLst>
                <a:tab pos="380365" algn="l"/>
                <a:tab pos="381000" algn="l"/>
              </a:tabLst>
            </a:pPr>
            <a:r>
              <a:rPr lang="en-US" sz="1800" dirty="0">
                <a:solidFill>
                  <a:srgbClr val="231F20"/>
                </a:solidFill>
                <a:effectLst/>
                <a:ea typeface="Calibri" panose="020F0502020204030204" pitchFamily="34" charset="0"/>
              </a:rPr>
              <a:t>I inspect </a:t>
            </a:r>
            <a:r>
              <a:rPr lang="en-US" sz="1800" spc="-15" dirty="0">
                <a:solidFill>
                  <a:srgbClr val="231F20"/>
                </a:solidFill>
                <a:effectLst/>
                <a:ea typeface="Calibri" panose="020F0502020204030204" pitchFamily="34" charset="0"/>
              </a:rPr>
              <a:t>sites, </a:t>
            </a:r>
            <a:r>
              <a:rPr lang="en-US" sz="1800" dirty="0">
                <a:solidFill>
                  <a:srgbClr val="231F20"/>
                </a:solidFill>
                <a:effectLst/>
                <a:ea typeface="Calibri" panose="020F0502020204030204" pitchFamily="34" charset="0"/>
              </a:rPr>
              <a:t>manage staff members, and provide estimates </a:t>
            </a:r>
            <a:r>
              <a:rPr lang="en-US" sz="1800" spc="-20" dirty="0">
                <a:solidFill>
                  <a:srgbClr val="231F20"/>
                </a:solidFill>
                <a:effectLst/>
                <a:ea typeface="Calibri" panose="020F0502020204030204" pitchFamily="34" charset="0"/>
              </a:rPr>
              <a:t>for </a:t>
            </a:r>
            <a:r>
              <a:rPr lang="en-US" sz="1800" dirty="0">
                <a:solidFill>
                  <a:srgbClr val="231F20"/>
                </a:solidFill>
                <a:effectLst/>
                <a:ea typeface="Calibri" panose="020F0502020204030204" pitchFamily="34" charset="0"/>
              </a:rPr>
              <a:t>cost, </a:t>
            </a:r>
            <a:r>
              <a:rPr lang="en-US" sz="1800" spc="-35" dirty="0">
                <a:solidFill>
                  <a:srgbClr val="231F20"/>
                </a:solidFill>
                <a:effectLst/>
                <a:ea typeface="Calibri" panose="020F0502020204030204" pitchFamily="34" charset="0"/>
              </a:rPr>
              <a:t>labor, </a:t>
            </a:r>
            <a:r>
              <a:rPr lang="en-US" sz="1800" dirty="0">
                <a:solidFill>
                  <a:srgbClr val="231F20"/>
                </a:solidFill>
                <a:effectLst/>
                <a:ea typeface="Calibri" panose="020F0502020204030204" pitchFamily="34" charset="0"/>
              </a:rPr>
              <a:t>and materials.</a:t>
            </a:r>
            <a:endParaRPr lang="en-US" sz="800" dirty="0">
              <a:effectLst/>
              <a:ea typeface="Calibri" panose="020F050202020403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A267D52-CBB5-431C-BEA8-4CE32A087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914" y="1164943"/>
            <a:ext cx="4396902" cy="481263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904C411-3084-405C-85AE-7EDD51746253}"/>
              </a:ext>
            </a:extLst>
          </p:cNvPr>
          <p:cNvSpPr txBox="1"/>
          <p:nvPr/>
        </p:nvSpPr>
        <p:spPr>
          <a:xfrm>
            <a:off x="3490837" y="475105"/>
            <a:ext cx="5642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Hydropower Career Guess Who?</a:t>
            </a:r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80681D21-AA6E-4440-B341-B839B87EEB2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386589" y="6453364"/>
            <a:ext cx="4454524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NEED Project 2021</a:t>
            </a:r>
          </a:p>
        </p:txBody>
      </p:sp>
      <p:pic>
        <p:nvPicPr>
          <p:cNvPr id="4" name="Picture 3" descr="A person looking at a globe&#10;&#10;Description automatically generated with low confidence">
            <a:extLst>
              <a:ext uri="{FF2B5EF4-FFF2-40B4-BE49-F238E27FC236}">
                <a16:creationId xmlns:a16="http://schemas.microsoft.com/office/drawing/2014/main" id="{C38F8824-5243-4449-8E01-75181E125E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12" y="1541407"/>
            <a:ext cx="4969849" cy="377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16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7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056CB62-B605-4A30-AC7E-353DD8BA95E9}"/>
              </a:ext>
            </a:extLst>
          </p:cNvPr>
          <p:cNvSpPr txBox="1"/>
          <p:nvPr/>
        </p:nvSpPr>
        <p:spPr>
          <a:xfrm>
            <a:off x="5494412" y="1445772"/>
            <a:ext cx="63338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dirty="0"/>
              <a:t>My job title requires a Bachelor’s or Master degree.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64DA6B-0E48-45AA-BB1E-49ACE655666B}"/>
              </a:ext>
            </a:extLst>
          </p:cNvPr>
          <p:cNvSpPr txBox="1"/>
          <p:nvPr/>
        </p:nvSpPr>
        <p:spPr>
          <a:xfrm>
            <a:off x="5494412" y="2200996"/>
            <a:ext cx="60946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dirty="0"/>
              <a:t>I organize and conduct field studies to collect data and </a:t>
            </a:r>
            <a:r>
              <a:rPr lang="en-US" dirty="0" err="1"/>
              <a:t>specimans</a:t>
            </a:r>
            <a:r>
              <a:rPr lang="en-US" dirty="0"/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928307-5C35-4D68-9F65-CD4CBCA588AA}"/>
              </a:ext>
            </a:extLst>
          </p:cNvPr>
          <p:cNvSpPr txBox="1"/>
          <p:nvPr/>
        </p:nvSpPr>
        <p:spPr>
          <a:xfrm>
            <a:off x="5494412" y="3244333"/>
            <a:ext cx="6094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dirty="0"/>
              <a:t>I work in the field and in the office.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900754-8BF6-4B3C-A752-317E7E47528B}"/>
              </a:ext>
            </a:extLst>
          </p:cNvPr>
          <p:cNvSpPr txBox="1"/>
          <p:nvPr/>
        </p:nvSpPr>
        <p:spPr>
          <a:xfrm>
            <a:off x="5494412" y="4538929"/>
            <a:ext cx="60946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dirty="0"/>
              <a:t>I need to physical stamina, organization skills and analytical and mathematical skills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A267D52-CBB5-431C-BEA8-4CE32A087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914" y="1164943"/>
            <a:ext cx="4396902" cy="481263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904C411-3084-405C-85AE-7EDD51746253}"/>
              </a:ext>
            </a:extLst>
          </p:cNvPr>
          <p:cNvSpPr txBox="1"/>
          <p:nvPr/>
        </p:nvSpPr>
        <p:spPr>
          <a:xfrm>
            <a:off x="3490838" y="475105"/>
            <a:ext cx="56531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Hydropower Career Guess Who?</a:t>
            </a:r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11C0F2EF-8FB9-467B-A33E-B28FA041BA2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386589" y="6453364"/>
            <a:ext cx="4454524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NEED Project 2021</a:t>
            </a:r>
          </a:p>
        </p:txBody>
      </p:sp>
      <p:pic>
        <p:nvPicPr>
          <p:cNvPr id="4" name="Picture 3" descr="A person playing a board game&#10;&#10;Description automatically generated with low confidence">
            <a:extLst>
              <a:ext uri="{FF2B5EF4-FFF2-40B4-BE49-F238E27FC236}">
                <a16:creationId xmlns:a16="http://schemas.microsoft.com/office/drawing/2014/main" id="{6C348A2F-F0FE-4F6A-A7B1-2AF4EE055E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35" y="1164943"/>
            <a:ext cx="5309888" cy="445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42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7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056CB62-B605-4A30-AC7E-353DD8BA95E9}"/>
              </a:ext>
            </a:extLst>
          </p:cNvPr>
          <p:cNvSpPr txBox="1"/>
          <p:nvPr/>
        </p:nvSpPr>
        <p:spPr>
          <a:xfrm>
            <a:off x="5494412" y="1461019"/>
            <a:ext cx="63338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My job requires a Bachelor’s or Master’s degree.</a:t>
            </a:r>
          </a:p>
          <a:p>
            <a:pPr lvl="0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64DA6B-0E48-45AA-BB1E-49ACE655666B}"/>
              </a:ext>
            </a:extLst>
          </p:cNvPr>
          <p:cNvSpPr txBox="1"/>
          <p:nvPr/>
        </p:nvSpPr>
        <p:spPr>
          <a:xfrm>
            <a:off x="5494412" y="2368490"/>
            <a:ext cx="6094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dirty="0"/>
              <a:t>I study the movement of water across the Earth’s crust.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928307-5C35-4D68-9F65-CD4CBCA588AA}"/>
              </a:ext>
            </a:extLst>
          </p:cNvPr>
          <p:cNvSpPr txBox="1"/>
          <p:nvPr/>
        </p:nvSpPr>
        <p:spPr>
          <a:xfrm>
            <a:off x="5494412" y="3223626"/>
            <a:ext cx="6094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dirty="0"/>
              <a:t>I work in the field and the office.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900754-8BF6-4B3C-A752-317E7E47528B}"/>
              </a:ext>
            </a:extLst>
          </p:cNvPr>
          <p:cNvSpPr txBox="1"/>
          <p:nvPr/>
        </p:nvSpPr>
        <p:spPr>
          <a:xfrm>
            <a:off x="5494412" y="4476197"/>
            <a:ext cx="60946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dirty="0"/>
              <a:t>I use my expertise to solve problems and I need physical stamina to do my job.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A267D52-CBB5-431C-BEA8-4CE32A087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914" y="1164943"/>
            <a:ext cx="4396902" cy="481263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904C411-3084-405C-85AE-7EDD51746253}"/>
              </a:ext>
            </a:extLst>
          </p:cNvPr>
          <p:cNvSpPr txBox="1"/>
          <p:nvPr/>
        </p:nvSpPr>
        <p:spPr>
          <a:xfrm>
            <a:off x="3222660" y="449598"/>
            <a:ext cx="5746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Hydropower Career Guess Who?</a:t>
            </a:r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534F1862-5854-461C-9560-B90DE8AE74A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386589" y="6453364"/>
            <a:ext cx="4454524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NEED Project 2021</a:t>
            </a:r>
          </a:p>
        </p:txBody>
      </p:sp>
      <p:pic>
        <p:nvPicPr>
          <p:cNvPr id="4" name="Picture 3" descr="A person using a water pump&#10;&#10;Description automatically generated with low confidence">
            <a:extLst>
              <a:ext uri="{FF2B5EF4-FFF2-40B4-BE49-F238E27FC236}">
                <a16:creationId xmlns:a16="http://schemas.microsoft.com/office/drawing/2014/main" id="{260DB0A6-28A0-4EAA-AF33-0CE734AAB8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85" y="892914"/>
            <a:ext cx="4114559" cy="574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942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7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056CB62-B605-4A30-AC7E-353DD8BA95E9}"/>
              </a:ext>
            </a:extLst>
          </p:cNvPr>
          <p:cNvSpPr txBox="1"/>
          <p:nvPr/>
        </p:nvSpPr>
        <p:spPr>
          <a:xfrm>
            <a:off x="5494412" y="1520031"/>
            <a:ext cx="63338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dirty="0"/>
              <a:t>My job doesn’t require a specific degree but a successful apprenticeship is needed.</a:t>
            </a:r>
          </a:p>
          <a:p>
            <a:pPr lvl="0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64DA6B-0E48-45AA-BB1E-49ACE655666B}"/>
              </a:ext>
            </a:extLst>
          </p:cNvPr>
          <p:cNvSpPr txBox="1"/>
          <p:nvPr/>
        </p:nvSpPr>
        <p:spPr>
          <a:xfrm>
            <a:off x="5494412" y="2628436"/>
            <a:ext cx="6094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dirty="0"/>
              <a:t>I work at power plants.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928307-5C35-4D68-9F65-CD4CBCA588AA}"/>
              </a:ext>
            </a:extLst>
          </p:cNvPr>
          <p:cNvSpPr txBox="1"/>
          <p:nvPr/>
        </p:nvSpPr>
        <p:spPr>
          <a:xfrm>
            <a:off x="5494412" y="3410877"/>
            <a:ext cx="60946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dirty="0"/>
              <a:t>I safely accomplish the machining repair and maintenance of hydroelectric machinery used in power generation.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900754-8BF6-4B3C-A752-317E7E47528B}"/>
              </a:ext>
            </a:extLst>
          </p:cNvPr>
          <p:cNvSpPr txBox="1"/>
          <p:nvPr/>
        </p:nvSpPr>
        <p:spPr>
          <a:xfrm>
            <a:off x="5494412" y="4470318"/>
            <a:ext cx="60946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dirty="0"/>
              <a:t>I need to communicate and work collaboratively with supervisors, health and safety personnel and the operations department.</a:t>
            </a:r>
          </a:p>
          <a:p>
            <a:pPr lvl="0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A267D52-CBB5-431C-BEA8-4CE32A087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914" y="1164943"/>
            <a:ext cx="4396902" cy="481263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904C411-3084-405C-85AE-7EDD51746253}"/>
              </a:ext>
            </a:extLst>
          </p:cNvPr>
          <p:cNvSpPr txBox="1"/>
          <p:nvPr/>
        </p:nvSpPr>
        <p:spPr>
          <a:xfrm>
            <a:off x="3490838" y="475105"/>
            <a:ext cx="5725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Hydropower Career Guess Who?</a:t>
            </a:r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94A34EB9-4F89-47A7-8E0F-68A64CF4771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386589" y="6453364"/>
            <a:ext cx="4454524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NEED Project 2021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AB681E-CA4A-4E3F-8C8F-ED8F711341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81" y="1856759"/>
            <a:ext cx="444713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648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7" grpId="0"/>
      <p:bldP spid="19" grpId="0"/>
    </p:bldLst>
  </p:timing>
</p:sld>
</file>

<file path=ppt/theme/theme1.xml><?xml version="1.0" encoding="utf-8"?>
<a:theme xmlns:a="http://schemas.openxmlformats.org/drawingml/2006/main" name="NewTemp2017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Temp2017.pptx" id="{8CE685BC-EAD4-4B04-AD34-D12CC5CB9C7E}" vid="{9D789DC2-756E-4482-B117-D6B6D7DBFF8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679</TotalTime>
  <Words>736</Words>
  <Application>Microsoft Office PowerPoint</Application>
  <PresentationFormat>Widescreen</PresentationFormat>
  <Paragraphs>81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NewTemp2017</vt:lpstr>
      <vt:lpstr>Hydropower Careers Guess Who?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Who Am I? Oil &amp; Gas Career Round Up</dc:title>
  <dc:creator>Wendi Moss</dc:creator>
  <cp:lastModifiedBy>Wendi Moss</cp:lastModifiedBy>
  <cp:revision>35</cp:revision>
  <cp:lastPrinted>2021-02-25T15:42:03Z</cp:lastPrinted>
  <dcterms:created xsi:type="dcterms:W3CDTF">2021-02-24T21:01:38Z</dcterms:created>
  <dcterms:modified xsi:type="dcterms:W3CDTF">2021-10-20T12:25:58Z</dcterms:modified>
</cp:coreProperties>
</file>